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96" r:id="rId1"/>
  </p:sldMasterIdLst>
  <p:sldIdLst>
    <p:sldId id="256" r:id="rId2"/>
    <p:sldId id="257" r:id="rId3"/>
    <p:sldId id="258" r:id="rId4"/>
    <p:sldId id="259" r:id="rId5"/>
    <p:sldId id="260" r:id="rId6"/>
    <p:sldId id="261" r:id="rId7"/>
    <p:sldId id="262" r:id="rId8"/>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46" d="100"/>
          <a:sy n="46" d="100"/>
        </p:scale>
        <p:origin x="-1206" y="-102"/>
      </p:cViewPr>
      <p:guideLst>
        <p:guide orient="horz" pos="216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ableStyles" Target="tableStyle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theme" Target="theme/theme1.xml"/><Relationship Id="rId5" Type="http://schemas.openxmlformats.org/officeDocument/2006/relationships/slide" Target="slides/slide4.xml"/><Relationship Id="rId10"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009442" y="3307355"/>
            <a:ext cx="7117180" cy="1470025"/>
          </a:xfrm>
        </p:spPr>
        <p:txBody>
          <a:bodyPr anchor="b"/>
          <a:lstStyle>
            <a:lvl1pPr>
              <a:defRPr sz="4000"/>
            </a:lvl1pPr>
          </a:lstStyle>
          <a:p>
            <a:r>
              <a:rPr lang="en-US" smtClean="0"/>
              <a:t>Click to edit Master title style</a:t>
            </a:r>
            <a:endParaRPr lang="en-US" dirty="0"/>
          </a:p>
        </p:txBody>
      </p:sp>
      <p:sp>
        <p:nvSpPr>
          <p:cNvPr id="3" name="Subtitle 2"/>
          <p:cNvSpPr>
            <a:spLocks noGrp="1"/>
          </p:cNvSpPr>
          <p:nvPr>
            <p:ph type="subTitle" idx="1"/>
          </p:nvPr>
        </p:nvSpPr>
        <p:spPr>
          <a:xfrm>
            <a:off x="1009442" y="4777380"/>
            <a:ext cx="7117180" cy="861420"/>
          </a:xfrm>
        </p:spPr>
        <p:txBody>
          <a:bodyPr anchor="t">
            <a:normAutofit/>
          </a:bodyPr>
          <a:lstStyle>
            <a:lvl1pPr marL="0" indent="0" algn="l">
              <a:buNone/>
              <a:defRPr sz="2000">
                <a:solidFill>
                  <a:schemeClr val="tx2"/>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smtClean="0"/>
              <a:t>Click to edit Master subtitle style</a:t>
            </a:r>
            <a:endParaRPr lang="en-US" dirty="0"/>
          </a:p>
        </p:txBody>
      </p:sp>
      <p:sp>
        <p:nvSpPr>
          <p:cNvPr id="4" name="Date Placeholder 3"/>
          <p:cNvSpPr>
            <a:spLocks noGrp="1"/>
          </p:cNvSpPr>
          <p:nvPr>
            <p:ph type="dt" sz="half" idx="10"/>
          </p:nvPr>
        </p:nvSpPr>
        <p:spPr/>
        <p:txBody>
          <a:bodyPr/>
          <a:lstStyle/>
          <a:p>
            <a:fld id="{F355ABC5-AD14-4D75-A536-729E1FBCF2FB}" type="datetimeFigureOut">
              <a:rPr lang="en-US" smtClean="0"/>
              <a:t>5/3/2013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7C3C8D-EDFA-4015-A52A-BC127B605FEF}"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a:xfrm>
            <a:off x="1009443" y="1807361"/>
            <a:ext cx="7123080" cy="40514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55ABC5-AD14-4D75-A536-729E1FBCF2FB}" type="datetimeFigureOut">
              <a:rPr lang="en-US" smtClean="0"/>
              <a:t>5/3/2013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7C3C8D-EDFA-4015-A52A-BC127B605FEF}"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59561" y="675723"/>
            <a:ext cx="1472962" cy="518532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1009442" y="675723"/>
            <a:ext cx="5467557" cy="518532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F355ABC5-AD14-4D75-A536-729E1FBCF2FB}" type="datetimeFigureOut">
              <a:rPr lang="en-US" smtClean="0"/>
              <a:t>5/3/2013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7C3C8D-EDFA-4015-A52A-BC127B605FEF}"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smtClean="0"/>
          </a:p>
        </p:txBody>
      </p:sp>
      <p:sp>
        <p:nvSpPr>
          <p:cNvPr id="4" name="Date Placeholder 3"/>
          <p:cNvSpPr>
            <a:spLocks noGrp="1"/>
          </p:cNvSpPr>
          <p:nvPr>
            <p:ph type="dt" sz="half" idx="10"/>
          </p:nvPr>
        </p:nvSpPr>
        <p:spPr/>
        <p:txBody>
          <a:bodyPr/>
          <a:lstStyle/>
          <a:p>
            <a:fld id="{F355ABC5-AD14-4D75-A536-729E1FBCF2FB}" type="datetimeFigureOut">
              <a:rPr lang="en-US" smtClean="0"/>
              <a:t>5/3/2013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7C3C8D-EDFA-4015-A52A-BC127B605FEF}"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1009443" y="3308581"/>
            <a:ext cx="7117178" cy="1468800"/>
          </a:xfrm>
        </p:spPr>
        <p:txBody>
          <a:bodyPr anchor="b"/>
          <a:lstStyle>
            <a:lvl1pPr algn="r">
              <a:defRPr sz="3200" b="0" cap="none"/>
            </a:lvl1pPr>
          </a:lstStyle>
          <a:p>
            <a:r>
              <a:rPr lang="en-US" smtClean="0"/>
              <a:t>Click to edit Master title style</a:t>
            </a:r>
            <a:endParaRPr lang="en-US"/>
          </a:p>
        </p:txBody>
      </p:sp>
      <p:sp>
        <p:nvSpPr>
          <p:cNvPr id="3" name="Text Placeholder 2"/>
          <p:cNvSpPr>
            <a:spLocks noGrp="1"/>
          </p:cNvSpPr>
          <p:nvPr>
            <p:ph type="body" idx="1"/>
          </p:nvPr>
        </p:nvSpPr>
        <p:spPr>
          <a:xfrm>
            <a:off x="1009443" y="4777381"/>
            <a:ext cx="7117178" cy="860400"/>
          </a:xfrm>
        </p:spPr>
        <p:txBody>
          <a:bodyPr anchor="t">
            <a:normAutofit/>
          </a:bodyPr>
          <a:lstStyle>
            <a:lvl1pPr marL="0" indent="0" algn="r">
              <a:buNone/>
              <a:defRPr sz="1800">
                <a:solidFill>
                  <a:schemeClr val="tx2"/>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F355ABC5-AD14-4D75-A536-729E1FBCF2FB}" type="datetimeFigureOut">
              <a:rPr lang="en-US" smtClean="0"/>
              <a:t>5/3/2013</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457C3C8D-EDFA-4015-A52A-BC127B605FEF}"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a:xfrm>
            <a:off x="1009443" y="675724"/>
            <a:ext cx="7123080" cy="924475"/>
          </a:xfrm>
        </p:spPr>
        <p:txBody>
          <a:bodyPr/>
          <a:lstStyle/>
          <a:p>
            <a:r>
              <a:rPr lang="en-US" smtClean="0"/>
              <a:t>Click to edit Master title style</a:t>
            </a:r>
            <a:endParaRPr lang="en-US"/>
          </a:p>
        </p:txBody>
      </p:sp>
      <p:sp>
        <p:nvSpPr>
          <p:cNvPr id="3" name="Content Placeholder 2"/>
          <p:cNvSpPr>
            <a:spLocks noGrp="1"/>
          </p:cNvSpPr>
          <p:nvPr>
            <p:ph sz="half" idx="1"/>
          </p:nvPr>
        </p:nvSpPr>
        <p:spPr>
          <a:xfrm>
            <a:off x="1009442" y="1809749"/>
            <a:ext cx="3471277" cy="405130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4663281" y="1809749"/>
            <a:ext cx="3469242" cy="4051302"/>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dirty="0"/>
          </a:p>
        </p:txBody>
      </p:sp>
      <p:sp>
        <p:nvSpPr>
          <p:cNvPr id="5" name="Date Placeholder 4"/>
          <p:cNvSpPr>
            <a:spLocks noGrp="1"/>
          </p:cNvSpPr>
          <p:nvPr>
            <p:ph type="dt" sz="half" idx="10"/>
          </p:nvPr>
        </p:nvSpPr>
        <p:spPr/>
        <p:txBody>
          <a:bodyPr/>
          <a:lstStyle/>
          <a:p>
            <a:fld id="{F355ABC5-AD14-4D75-A536-729E1FBCF2FB}" type="datetimeFigureOut">
              <a:rPr lang="en-US" smtClean="0"/>
              <a:t>5/3/2013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7C3C8D-EDFA-4015-A52A-BC127B605FEF}"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smtClean="0"/>
              <a:t>Click to edit Master title style</a:t>
            </a:r>
            <a:endParaRPr lang="en-US"/>
          </a:p>
        </p:txBody>
      </p:sp>
      <p:sp>
        <p:nvSpPr>
          <p:cNvPr id="3" name="Text Placeholder 2"/>
          <p:cNvSpPr>
            <a:spLocks noGrp="1"/>
          </p:cNvSpPr>
          <p:nvPr>
            <p:ph type="body" idx="1"/>
          </p:nvPr>
        </p:nvSpPr>
        <p:spPr>
          <a:xfrm>
            <a:off x="1009442" y="1812927"/>
            <a:ext cx="3471277"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1009442" y="2389189"/>
            <a:ext cx="3471277"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4663280" y="1812927"/>
            <a:ext cx="3471275"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663280" y="2389189"/>
            <a:ext cx="3471275" cy="3471861"/>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F355ABC5-AD14-4D75-A536-729E1FBCF2FB}" type="datetimeFigureOut">
              <a:rPr lang="en-US" smtClean="0"/>
              <a:t>5/3/2013</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457C3C8D-EDFA-4015-A52A-BC127B605FEF}"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F355ABC5-AD14-4D75-A536-729E1FBCF2FB}" type="datetimeFigureOut">
              <a:rPr lang="en-US" smtClean="0"/>
              <a:t>5/3/2013</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457C3C8D-EDFA-4015-A52A-BC127B605FEF}"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355ABC5-AD14-4D75-A536-729E1FBCF2FB}" type="datetimeFigureOut">
              <a:rPr lang="en-US" smtClean="0"/>
              <a:t>5/3/2013</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457C3C8D-EDFA-4015-A52A-BC127B605FEF}"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2" y="446087"/>
            <a:ext cx="2660650" cy="1185861"/>
          </a:xfrm>
        </p:spPr>
        <p:txBody>
          <a:bodyPr anchor="b"/>
          <a:lstStyle>
            <a:lvl1pPr algn="l">
              <a:defRPr sz="2400" b="0"/>
            </a:lvl1pPr>
          </a:lstStyle>
          <a:p>
            <a:r>
              <a:rPr lang="en-US" smtClean="0"/>
              <a:t>Click to edit Master title style</a:t>
            </a:r>
            <a:endParaRPr lang="en-US"/>
          </a:p>
        </p:txBody>
      </p:sp>
      <p:sp>
        <p:nvSpPr>
          <p:cNvPr id="3" name="Content Placeholder 2"/>
          <p:cNvSpPr>
            <a:spLocks noGrp="1"/>
          </p:cNvSpPr>
          <p:nvPr>
            <p:ph idx="1"/>
          </p:nvPr>
        </p:nvSpPr>
        <p:spPr>
          <a:xfrm>
            <a:off x="3852654" y="446087"/>
            <a:ext cx="4279869" cy="5414963"/>
          </a:xfrm>
        </p:spPr>
        <p:txBody>
          <a:bodyPr>
            <a:normAutofit/>
          </a:bodyPr>
          <a:lstStyle>
            <a:lvl5pPr>
              <a:defRPr/>
            </a:lvl5pPr>
            <a:lvl6pPr marL="2514600" indent="-228600">
              <a:buClr>
                <a:schemeClr val="tx2"/>
              </a:buClr>
              <a:buSzPct val="101000"/>
              <a:buFont typeface="Courier New" pitchFamily="49" charset="0"/>
              <a:buChar char="o"/>
              <a:defRPr sz="1200"/>
            </a:lvl6pPr>
            <a:lvl7pPr marL="2971800" indent="-228600">
              <a:buClr>
                <a:schemeClr val="tx2"/>
              </a:buClr>
              <a:buFont typeface="Courier New" pitchFamily="49" charset="0"/>
              <a:buChar char="o"/>
              <a:defRPr sz="1200" baseline="0"/>
            </a:lvl7pPr>
            <a:lvl8pPr marL="3429000" indent="-228600">
              <a:buClr>
                <a:schemeClr val="tx2"/>
              </a:buClr>
              <a:buFont typeface="Courier New" pitchFamily="49" charset="0"/>
              <a:buChar char="o"/>
              <a:defRPr sz="1200" baseline="0"/>
            </a:lvl8pPr>
            <a:lvl9pPr marL="3886200" indent="-228600">
              <a:buClr>
                <a:schemeClr val="tx2"/>
              </a:buClr>
              <a:buFont typeface="Courier New" pitchFamily="49" charset="0"/>
              <a:buChar char="o"/>
              <a:defRPr sz="1200" baseline="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1009442" y="1631949"/>
            <a:ext cx="2660650" cy="4229099"/>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55ABC5-AD14-4D75-A536-729E1FBCF2FB}" type="datetimeFigureOut">
              <a:rPr lang="en-US" smtClean="0"/>
              <a:t>5/3/2013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7C3C8D-EDFA-4015-A52A-BC127B605FEF}" type="slidenum">
              <a:rPr lang="en-US" smtClean="0"/>
              <a:t>‹#›</a:t>
            </a:fld>
            <a:endParaRPr lang="en-US" dirty="0"/>
          </a:p>
        </p:txBody>
      </p:sp>
    </p:spTree>
  </p:cSld>
  <p:clrMapOvr>
    <a:masterClrMapping/>
  </p:clrMapOvr>
  <p:timing>
    <p:tnLst>
      <p:par>
        <p:cTn id="1" dur="indefinite" restart="never" nodeType="tmRoot"/>
      </p:par>
    </p:tnLst>
  </p:timing>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009443" y="1387058"/>
            <a:ext cx="3297953" cy="1113254"/>
          </a:xfrm>
        </p:spPr>
        <p:txBody>
          <a:bodyPr anchor="b">
            <a:normAutofit/>
          </a:bodyPr>
          <a:lstStyle>
            <a:lvl1pPr algn="l">
              <a:defRPr sz="2400" b="0"/>
            </a:lvl1pPr>
          </a:lstStyle>
          <a:p>
            <a:r>
              <a:rPr lang="en-US" smtClean="0"/>
              <a:t>Click to edit Master title style</a:t>
            </a:r>
            <a:endParaRPr lang="en-US"/>
          </a:p>
        </p:txBody>
      </p:sp>
      <p:sp>
        <p:nvSpPr>
          <p:cNvPr id="4" name="Text Placeholder 3"/>
          <p:cNvSpPr>
            <a:spLocks noGrp="1"/>
          </p:cNvSpPr>
          <p:nvPr>
            <p:ph type="body" sz="half" idx="2"/>
          </p:nvPr>
        </p:nvSpPr>
        <p:spPr>
          <a:xfrm>
            <a:off x="1009443" y="2500312"/>
            <a:ext cx="3297954" cy="2530200"/>
          </a:xfrm>
        </p:spPr>
        <p:txBody>
          <a:bodyPr anchor="t">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F355ABC5-AD14-4D75-A536-729E1FBCF2FB}" type="datetimeFigureOut">
              <a:rPr lang="en-US" smtClean="0"/>
              <a:t>5/3/2013</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457C3C8D-EDFA-4015-A52A-BC127B605FEF}" type="slidenum">
              <a:rPr lang="en-US" smtClean="0"/>
              <a:t>‹#›</a:t>
            </a:fld>
            <a:endParaRPr lang="en-US" dirty="0"/>
          </a:p>
        </p:txBody>
      </p:sp>
      <p:grpSp>
        <p:nvGrpSpPr>
          <p:cNvPr id="16" name="Group 15"/>
          <p:cNvGrpSpPr/>
          <p:nvPr/>
        </p:nvGrpSpPr>
        <p:grpSpPr>
          <a:xfrm>
            <a:off x="4516154" y="994387"/>
            <a:ext cx="1847138" cy="1530439"/>
            <a:chOff x="4718762" y="993075"/>
            <a:chExt cx="1847138" cy="1530439"/>
          </a:xfrm>
        </p:grpSpPr>
        <p:sp>
          <p:nvSpPr>
            <p:cNvPr id="32" name="Oval 31"/>
            <p:cNvSpPr/>
            <p:nvPr/>
          </p:nvSpPr>
          <p:spPr>
            <a:xfrm>
              <a:off x="5479247" y="1436861"/>
              <a:ext cx="1086653" cy="1086653"/>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3" name="Oval 32"/>
            <p:cNvSpPr/>
            <p:nvPr/>
          </p:nvSpPr>
          <p:spPr>
            <a:xfrm>
              <a:off x="5650541" y="1411791"/>
              <a:ext cx="830365" cy="830365"/>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9" name="Oval 28"/>
            <p:cNvSpPr/>
            <p:nvPr/>
          </p:nvSpPr>
          <p:spPr>
            <a:xfrm>
              <a:off x="5256184" y="1894454"/>
              <a:ext cx="602364" cy="602364"/>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1" name="Oval 30"/>
            <p:cNvSpPr/>
            <p:nvPr/>
          </p:nvSpPr>
          <p:spPr>
            <a:xfrm>
              <a:off x="5424145" y="1811313"/>
              <a:ext cx="489588" cy="489588"/>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28" name="Oval 27"/>
            <p:cNvSpPr/>
            <p:nvPr/>
          </p:nvSpPr>
          <p:spPr>
            <a:xfrm>
              <a:off x="4718762" y="2083426"/>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0" name="Oval 29"/>
            <p:cNvSpPr/>
            <p:nvPr/>
          </p:nvSpPr>
          <p:spPr>
            <a:xfrm>
              <a:off x="6132091" y="993075"/>
              <a:ext cx="256601" cy="256601"/>
            </a:xfrm>
            <a:prstGeom prst="ellipse">
              <a:avLst/>
            </a:prstGeom>
            <a:no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4" name="Oval 33"/>
            <p:cNvSpPr/>
            <p:nvPr/>
          </p:nvSpPr>
          <p:spPr>
            <a:xfrm>
              <a:off x="5059596" y="1894454"/>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sp>
          <p:nvSpPr>
            <p:cNvPr id="35" name="Oval 34"/>
            <p:cNvSpPr/>
            <p:nvPr/>
          </p:nvSpPr>
          <p:spPr>
            <a:xfrm>
              <a:off x="6148801" y="1060593"/>
              <a:ext cx="197439" cy="197439"/>
            </a:xfrm>
            <a:prstGeom prst="ellipse">
              <a:avLst/>
            </a:prstGeom>
            <a:solidFill>
              <a:schemeClr val="tx2">
                <a:lumMod val="75000"/>
              </a:schemeClr>
            </a:solidFill>
            <a:ln>
              <a:solidFill>
                <a:schemeClr val="tx2">
                  <a:lumMod val="75000"/>
                </a:schemeClr>
              </a:solidFill>
            </a:ln>
            <a:effectLst/>
            <a:scene3d>
              <a:camera prst="orthographicFront">
                <a:rot lat="0" lon="0" rev="0"/>
              </a:camera>
              <a:lightRig rig="threePt" dir="tl"/>
            </a:scene3d>
            <a:sp3d extrusionH="25400"/>
          </p:spPr>
          <p:style>
            <a:lnRef idx="1">
              <a:schemeClr val="accent1"/>
            </a:lnRef>
            <a:fillRef idx="3">
              <a:schemeClr val="accent1"/>
            </a:fillRef>
            <a:effectRef idx="2">
              <a:schemeClr val="accent1"/>
            </a:effectRef>
            <a:fontRef idx="minor">
              <a:schemeClr val="lt1"/>
            </a:fontRef>
          </p:style>
          <p:txBody>
            <a:bodyPr rtlCol="0" anchor="ctr"/>
            <a:lstStyle/>
            <a:p>
              <a:pPr algn="ctr"/>
              <a:endParaRPr lang="en-US"/>
            </a:p>
          </p:txBody>
        </p:sp>
      </p:grpSp>
      <p:sp>
        <p:nvSpPr>
          <p:cNvPr id="18" name="Picture Placeholder 17"/>
          <p:cNvSpPr>
            <a:spLocks noGrp="1"/>
          </p:cNvSpPr>
          <p:nvPr>
            <p:ph type="pic" sz="quarter" idx="14"/>
          </p:nvPr>
        </p:nvSpPr>
        <p:spPr>
          <a:xfrm>
            <a:off x="4674192" y="1601512"/>
            <a:ext cx="3429000" cy="3429000"/>
          </a:xfrm>
          <a:prstGeom prst="ellipse">
            <a:avLst/>
          </a:prstGeom>
          <a:ln w="76200">
            <a:solidFill>
              <a:schemeClr val="tx2">
                <a:lumMod val="75000"/>
              </a:schemeClr>
            </a:solidFill>
          </a:ln>
        </p:spPr>
        <p:txBody>
          <a:bodyPr/>
          <a:lstStyle/>
          <a:p>
            <a:r>
              <a:rPr lang="en-US" smtClean="0"/>
              <a:t>Click icon to add picture</a:t>
            </a:r>
            <a:endParaRPr lang="en-US"/>
          </a:p>
        </p:txBody>
      </p:sp>
    </p:spTree>
  </p:cSld>
  <p:clrMapOvr>
    <a:masterClrMapping/>
  </p:clrMapOvr>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56" name="Oval 55"/>
          <p:cNvSpPr>
            <a:spLocks noChangeAspect="1"/>
          </p:cNvSpPr>
          <p:nvPr/>
        </p:nvSpPr>
        <p:spPr>
          <a:xfrm>
            <a:off x="-69625" y="4042576"/>
            <a:ext cx="1743945" cy="1909234"/>
          </a:xfrm>
          <a:custGeom>
            <a:avLst/>
            <a:gdLst/>
            <a:ahLst/>
            <a:cxnLst/>
            <a:rect l="l" t="t" r="r" b="b"/>
            <a:pathLst>
              <a:path w="1743945" h="1909234">
                <a:moveTo>
                  <a:pt x="789328" y="0"/>
                </a:moveTo>
                <a:cubicBezTo>
                  <a:pt x="1316548" y="0"/>
                  <a:pt x="1743945" y="427397"/>
                  <a:pt x="1743945" y="954617"/>
                </a:cubicBezTo>
                <a:cubicBezTo>
                  <a:pt x="1743945" y="1481837"/>
                  <a:pt x="1316548" y="1909234"/>
                  <a:pt x="789328" y="1909234"/>
                </a:cubicBezTo>
                <a:cubicBezTo>
                  <a:pt x="461080" y="1909234"/>
                  <a:pt x="171527" y="1743562"/>
                  <a:pt x="0" y="1491086"/>
                </a:cubicBezTo>
                <a:lnTo>
                  <a:pt x="0" y="418149"/>
                </a:lnTo>
                <a:cubicBezTo>
                  <a:pt x="171527" y="165673"/>
                  <a:pt x="461080" y="0"/>
                  <a:pt x="789328"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3" name="Oval 52"/>
          <p:cNvSpPr>
            <a:spLocks noChangeAspect="1"/>
          </p:cNvSpPr>
          <p:nvPr/>
        </p:nvSpPr>
        <p:spPr>
          <a:xfrm>
            <a:off x="520638" y="1095310"/>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2" name="Oval 51"/>
          <p:cNvSpPr>
            <a:spLocks noChangeAspect="1"/>
          </p:cNvSpPr>
          <p:nvPr/>
        </p:nvSpPr>
        <p:spPr>
          <a:xfrm>
            <a:off x="1878729" y="282933"/>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4" name="Oval 53"/>
          <p:cNvSpPr>
            <a:spLocks noChangeAspect="1"/>
          </p:cNvSpPr>
          <p:nvPr/>
        </p:nvSpPr>
        <p:spPr>
          <a:xfrm>
            <a:off x="520637" y="5729135"/>
            <a:ext cx="1909234" cy="1193756"/>
          </a:xfrm>
          <a:custGeom>
            <a:avLst/>
            <a:gdLst/>
            <a:ahLst/>
            <a:cxnLst/>
            <a:rect l="l" t="t" r="r" b="b"/>
            <a:pathLst>
              <a:path w="1909234" h="1193756">
                <a:moveTo>
                  <a:pt x="954617" y="0"/>
                </a:moveTo>
                <a:cubicBezTo>
                  <a:pt x="1481837" y="0"/>
                  <a:pt x="1909234" y="427397"/>
                  <a:pt x="1909234" y="954617"/>
                </a:cubicBezTo>
                <a:cubicBezTo>
                  <a:pt x="1909234" y="1037305"/>
                  <a:pt x="1898721" y="1117537"/>
                  <a:pt x="1877819" y="1193756"/>
                </a:cubicBezTo>
                <a:lnTo>
                  <a:pt x="31415" y="1193756"/>
                </a:lnTo>
                <a:cubicBezTo>
                  <a:pt x="10513" y="1117537"/>
                  <a:pt x="0" y="1037305"/>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0" name="Oval 129"/>
          <p:cNvSpPr>
            <a:spLocks noChangeAspect="1"/>
          </p:cNvSpPr>
          <p:nvPr/>
        </p:nvSpPr>
        <p:spPr>
          <a:xfrm>
            <a:off x="-46711" y="-61709"/>
            <a:ext cx="1449107" cy="1677064"/>
          </a:xfrm>
          <a:custGeom>
            <a:avLst/>
            <a:gdLst/>
            <a:ahLst/>
            <a:cxnLst/>
            <a:rect l="l" t="t" r="r" b="b"/>
            <a:pathLst>
              <a:path w="1449107" h="1677064">
                <a:moveTo>
                  <a:pt x="0" y="0"/>
                </a:moveTo>
                <a:lnTo>
                  <a:pt x="1112019" y="0"/>
                </a:lnTo>
                <a:cubicBezTo>
                  <a:pt x="1319407" y="171874"/>
                  <a:pt x="1449107" y="432014"/>
                  <a:pt x="1449107" y="722447"/>
                </a:cubicBezTo>
                <a:cubicBezTo>
                  <a:pt x="1449107" y="1249667"/>
                  <a:pt x="1021710" y="1677064"/>
                  <a:pt x="494490" y="1677064"/>
                </a:cubicBezTo>
                <a:cubicBezTo>
                  <a:pt x="313232" y="1677064"/>
                  <a:pt x="143772" y="1626546"/>
                  <a:pt x="0" y="1537872"/>
                </a:cubicBezTo>
                <a:close/>
              </a:path>
            </a:pathLst>
          </a:custGeom>
          <a:solidFill>
            <a:schemeClr val="tx2">
              <a:lumMod val="75000"/>
              <a:alpha val="14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1" name="Oval 130"/>
          <p:cNvSpPr>
            <a:spLocks noChangeAspect="1"/>
          </p:cNvSpPr>
          <p:nvPr/>
        </p:nvSpPr>
        <p:spPr>
          <a:xfrm>
            <a:off x="924113" y="-161623"/>
            <a:ext cx="1909233" cy="1909233"/>
          </a:xfrm>
          <a:prstGeom prst="ellipse">
            <a:avLst/>
          </a:prstGeom>
          <a:solidFill>
            <a:schemeClr val="tx2">
              <a:lumMod val="75000"/>
              <a:alpha val="2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2" name="Oval 131"/>
          <p:cNvSpPr>
            <a:spLocks noChangeAspect="1"/>
          </p:cNvSpPr>
          <p:nvPr/>
        </p:nvSpPr>
        <p:spPr>
          <a:xfrm>
            <a:off x="0" y="660738"/>
            <a:ext cx="1909233"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3" name="Oval 132"/>
          <p:cNvSpPr>
            <a:spLocks noChangeAspect="1"/>
          </p:cNvSpPr>
          <p:nvPr/>
        </p:nvSpPr>
        <p:spPr>
          <a:xfrm>
            <a:off x="7497531" y="-61709"/>
            <a:ext cx="1694467" cy="1677064"/>
          </a:xfrm>
          <a:custGeom>
            <a:avLst/>
            <a:gdLst/>
            <a:ahLst/>
            <a:cxnLst/>
            <a:rect l="l" t="t" r="r" b="b"/>
            <a:pathLst>
              <a:path w="1694467" h="1677064">
                <a:moveTo>
                  <a:pt x="337088" y="0"/>
                </a:moveTo>
                <a:lnTo>
                  <a:pt x="1573463" y="0"/>
                </a:lnTo>
                <a:cubicBezTo>
                  <a:pt x="1618202" y="37449"/>
                  <a:pt x="1658454" y="79950"/>
                  <a:pt x="1694467" y="126010"/>
                </a:cubicBezTo>
                <a:lnTo>
                  <a:pt x="1694467" y="1318884"/>
                </a:lnTo>
                <a:cubicBezTo>
                  <a:pt x="1522840" y="1538397"/>
                  <a:pt x="1254922" y="1677064"/>
                  <a:pt x="954617" y="1677064"/>
                </a:cubicBezTo>
                <a:cubicBezTo>
                  <a:pt x="427397" y="1677064"/>
                  <a:pt x="0" y="1249667"/>
                  <a:pt x="0" y="722447"/>
                </a:cubicBezTo>
                <a:cubicBezTo>
                  <a:pt x="0" y="432014"/>
                  <a:pt x="129700" y="171874"/>
                  <a:pt x="337088" y="0"/>
                </a:cubicBezTo>
                <a:close/>
              </a:path>
            </a:pathLst>
          </a:custGeom>
          <a:solidFill>
            <a:schemeClr val="accent3">
              <a:lumMod val="60000"/>
              <a:lumOff val="40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4" name="Oval 133"/>
          <p:cNvSpPr>
            <a:spLocks noChangeAspect="1"/>
          </p:cNvSpPr>
          <p:nvPr/>
        </p:nvSpPr>
        <p:spPr>
          <a:xfrm>
            <a:off x="6117502" y="-61708"/>
            <a:ext cx="1909234" cy="1705448"/>
          </a:xfrm>
          <a:custGeom>
            <a:avLst/>
            <a:gdLst/>
            <a:ahLst/>
            <a:cxnLst/>
            <a:rect l="l" t="t" r="r" b="b"/>
            <a:pathLst>
              <a:path w="1909234" h="1705448">
                <a:moveTo>
                  <a:pt x="371490" y="0"/>
                </a:moveTo>
                <a:lnTo>
                  <a:pt x="1537745" y="0"/>
                </a:lnTo>
                <a:cubicBezTo>
                  <a:pt x="1764760" y="171517"/>
                  <a:pt x="1909234" y="444302"/>
                  <a:pt x="1909234" y="750831"/>
                </a:cubicBezTo>
                <a:cubicBezTo>
                  <a:pt x="1909234" y="1278051"/>
                  <a:pt x="1481837" y="1705448"/>
                  <a:pt x="954617" y="1705448"/>
                </a:cubicBezTo>
                <a:cubicBezTo>
                  <a:pt x="427397" y="1705448"/>
                  <a:pt x="0" y="1278051"/>
                  <a:pt x="0" y="750831"/>
                </a:cubicBezTo>
                <a:cubicBezTo>
                  <a:pt x="0" y="444302"/>
                  <a:pt x="144474" y="171517"/>
                  <a:pt x="371490" y="0"/>
                </a:cubicBezTo>
                <a:close/>
              </a:path>
            </a:pathLst>
          </a:cu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5" name="Oval 134"/>
          <p:cNvSpPr>
            <a:spLocks noChangeAspect="1"/>
          </p:cNvSpPr>
          <p:nvPr/>
        </p:nvSpPr>
        <p:spPr>
          <a:xfrm>
            <a:off x="7494454" y="1095309"/>
            <a:ext cx="1697544" cy="1909234"/>
          </a:xfrm>
          <a:custGeom>
            <a:avLst/>
            <a:gdLst/>
            <a:ahLst/>
            <a:cxnLst/>
            <a:rect l="l" t="t" r="r" b="b"/>
            <a:pathLst>
              <a:path w="1697544" h="1909234">
                <a:moveTo>
                  <a:pt x="954617" y="0"/>
                </a:moveTo>
                <a:cubicBezTo>
                  <a:pt x="1256666" y="0"/>
                  <a:pt x="1525952" y="140283"/>
                  <a:pt x="1697544" y="361910"/>
                </a:cubicBezTo>
                <a:lnTo>
                  <a:pt x="1697544" y="1547324"/>
                </a:lnTo>
                <a:cubicBezTo>
                  <a:pt x="1525952" y="1768951"/>
                  <a:pt x="1256666" y="1909234"/>
                  <a:pt x="954617" y="1909234"/>
                </a:cubicBezTo>
                <a:cubicBezTo>
                  <a:pt x="427397" y="1909234"/>
                  <a:pt x="0" y="1481837"/>
                  <a:pt x="0" y="954617"/>
                </a:cubicBezTo>
                <a:cubicBezTo>
                  <a:pt x="0" y="427397"/>
                  <a:pt x="427397" y="0"/>
                  <a:pt x="954617" y="0"/>
                </a:cubicBezTo>
                <a:close/>
              </a:path>
            </a:pathLst>
          </a:cu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6" name="Oval 135"/>
          <p:cNvSpPr>
            <a:spLocks noChangeAspect="1"/>
          </p:cNvSpPr>
          <p:nvPr/>
        </p:nvSpPr>
        <p:spPr>
          <a:xfrm>
            <a:off x="8056674" y="5140346"/>
            <a:ext cx="1137194" cy="1759729"/>
          </a:xfrm>
          <a:custGeom>
            <a:avLst/>
            <a:gdLst/>
            <a:ahLst/>
            <a:cxnLst/>
            <a:rect l="l" t="t" r="r" b="b"/>
            <a:pathLst>
              <a:path w="1137194" h="1759729">
                <a:moveTo>
                  <a:pt x="954617" y="0"/>
                </a:moveTo>
                <a:cubicBezTo>
                  <a:pt x="1017088" y="0"/>
                  <a:pt x="1078157" y="6001"/>
                  <a:pt x="1137194" y="17897"/>
                </a:cubicBezTo>
                <a:lnTo>
                  <a:pt x="1137194" y="1759729"/>
                </a:lnTo>
                <a:lnTo>
                  <a:pt x="443151" y="1759729"/>
                </a:lnTo>
                <a:cubicBezTo>
                  <a:pt x="176544" y="1591075"/>
                  <a:pt x="0" y="1293463"/>
                  <a:pt x="0" y="954617"/>
                </a:cubicBezTo>
                <a:cubicBezTo>
                  <a:pt x="0" y="427397"/>
                  <a:pt x="427397" y="0"/>
                  <a:pt x="954617"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7" name="Oval 136"/>
          <p:cNvSpPr>
            <a:spLocks noChangeAspect="1"/>
          </p:cNvSpPr>
          <p:nvPr/>
        </p:nvSpPr>
        <p:spPr>
          <a:xfrm>
            <a:off x="6661711" y="4362912"/>
            <a:ext cx="1909233" cy="1909233"/>
          </a:xfrm>
          <a:prstGeom prst="ellipse">
            <a:avLst/>
          </a:prstGeom>
          <a:solidFill>
            <a:schemeClr val="tx2">
              <a:lumMod val="75000"/>
              <a:alpha val="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8" name="Oval 137"/>
          <p:cNvSpPr>
            <a:spLocks noChangeAspect="1"/>
          </p:cNvSpPr>
          <p:nvPr/>
        </p:nvSpPr>
        <p:spPr>
          <a:xfrm>
            <a:off x="-69625" y="4948766"/>
            <a:ext cx="1353860" cy="1909234"/>
          </a:xfrm>
          <a:custGeom>
            <a:avLst/>
            <a:gdLst/>
            <a:ahLst/>
            <a:cxnLst/>
            <a:rect l="l" t="t" r="r" b="b"/>
            <a:pathLst>
              <a:path w="1353860" h="1909234">
                <a:moveTo>
                  <a:pt x="399243" y="0"/>
                </a:moveTo>
                <a:cubicBezTo>
                  <a:pt x="926463" y="0"/>
                  <a:pt x="1353860" y="427397"/>
                  <a:pt x="1353860" y="954617"/>
                </a:cubicBezTo>
                <a:cubicBezTo>
                  <a:pt x="1353860" y="1481837"/>
                  <a:pt x="926463" y="1909234"/>
                  <a:pt x="399243" y="1909234"/>
                </a:cubicBezTo>
                <a:cubicBezTo>
                  <a:pt x="256544" y="1909234"/>
                  <a:pt x="121158" y="1877924"/>
                  <a:pt x="0" y="1820890"/>
                </a:cubicBezTo>
                <a:lnTo>
                  <a:pt x="0" y="88345"/>
                </a:lnTo>
                <a:cubicBezTo>
                  <a:pt x="121158" y="31311"/>
                  <a:pt x="256544" y="0"/>
                  <a:pt x="399243" y="0"/>
                </a:cubicBezTo>
                <a:close/>
              </a:path>
            </a:pathLst>
          </a:custGeom>
          <a:solidFill>
            <a:schemeClr val="tx2">
              <a:lumMod val="75000"/>
              <a:alpha val="16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39" name="Oval 138"/>
          <p:cNvSpPr>
            <a:spLocks noChangeAspect="1"/>
          </p:cNvSpPr>
          <p:nvPr/>
        </p:nvSpPr>
        <p:spPr>
          <a:xfrm>
            <a:off x="708471" y="4790336"/>
            <a:ext cx="1909233" cy="1909233"/>
          </a:xfrm>
          <a:prstGeom prst="ellipse">
            <a:avLst/>
          </a:pr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40" name="Oval 139"/>
          <p:cNvSpPr>
            <a:spLocks noChangeAspect="1"/>
          </p:cNvSpPr>
          <p:nvPr/>
        </p:nvSpPr>
        <p:spPr>
          <a:xfrm>
            <a:off x="6117503" y="783988"/>
            <a:ext cx="1909233" cy="1909233"/>
          </a:xfrm>
          <a:prstGeom prst="ellipse">
            <a:avLst/>
          </a:prstGeom>
          <a:solidFill>
            <a:schemeClr val="tx2">
              <a:lumMod val="75000"/>
              <a:alpha val="15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41" name="Oval 140"/>
          <p:cNvSpPr>
            <a:spLocks noChangeAspect="1"/>
          </p:cNvSpPr>
          <p:nvPr/>
        </p:nvSpPr>
        <p:spPr>
          <a:xfrm>
            <a:off x="6459053" y="5140346"/>
            <a:ext cx="1909233" cy="1909233"/>
          </a:xfrm>
          <a:prstGeom prst="ellipse">
            <a:avLst/>
          </a:prstGeom>
          <a:solidFill>
            <a:schemeClr val="tx2">
              <a:lumMod val="75000"/>
              <a:alpha val="10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118" name="Oval 117"/>
          <p:cNvSpPr>
            <a:spLocks noChangeAspect="1"/>
          </p:cNvSpPr>
          <p:nvPr/>
        </p:nvSpPr>
        <p:spPr>
          <a:xfrm>
            <a:off x="8398204" y="597861"/>
            <a:ext cx="793794" cy="1252918"/>
          </a:xfrm>
          <a:custGeom>
            <a:avLst/>
            <a:gdLst/>
            <a:ahLst/>
            <a:cxnLst/>
            <a:rect l="l" t="t" r="r" b="b"/>
            <a:pathLst>
              <a:path w="793794" h="1252918">
                <a:moveTo>
                  <a:pt x="626459" y="0"/>
                </a:moveTo>
                <a:cubicBezTo>
                  <a:pt x="684682" y="0"/>
                  <a:pt x="741049" y="7943"/>
                  <a:pt x="793794" y="25480"/>
                </a:cubicBezTo>
                <a:lnTo>
                  <a:pt x="793794" y="1227438"/>
                </a:lnTo>
                <a:cubicBezTo>
                  <a:pt x="741049" y="1244975"/>
                  <a:pt x="684682" y="1252918"/>
                  <a:pt x="626459" y="1252918"/>
                </a:cubicBezTo>
                <a:cubicBezTo>
                  <a:pt x="280475" y="1252918"/>
                  <a:pt x="0" y="972443"/>
                  <a:pt x="0" y="626459"/>
                </a:cubicBezTo>
                <a:cubicBezTo>
                  <a:pt x="0" y="280475"/>
                  <a:pt x="280475" y="0"/>
                  <a:pt x="626459"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9" name="Oval 118"/>
          <p:cNvSpPr>
            <a:spLocks noChangeAspect="1"/>
          </p:cNvSpPr>
          <p:nvPr/>
        </p:nvSpPr>
        <p:spPr>
          <a:xfrm>
            <a:off x="6350100" y="206512"/>
            <a:ext cx="1041276"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0" name="Oval 119"/>
          <p:cNvSpPr>
            <a:spLocks noChangeAspect="1"/>
          </p:cNvSpPr>
          <p:nvPr/>
        </p:nvSpPr>
        <p:spPr>
          <a:xfrm>
            <a:off x="6872127" y="1450645"/>
            <a:ext cx="1218253" cy="1218253"/>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1" name="Oval 120"/>
          <p:cNvSpPr>
            <a:spLocks noChangeAspect="1"/>
          </p:cNvSpPr>
          <p:nvPr/>
        </p:nvSpPr>
        <p:spPr>
          <a:xfrm>
            <a:off x="7219068" y="2049927"/>
            <a:ext cx="1041276" cy="1041276"/>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2" name="Oval 121"/>
          <p:cNvSpPr>
            <a:spLocks noChangeAspect="1"/>
          </p:cNvSpPr>
          <p:nvPr/>
        </p:nvSpPr>
        <p:spPr>
          <a:xfrm>
            <a:off x="7749416" y="2661634"/>
            <a:ext cx="721308" cy="721308"/>
          </a:xfrm>
          <a:prstGeom prst="ellipse">
            <a:avLst/>
          </a:pr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3" name="Oval 122"/>
          <p:cNvSpPr>
            <a:spLocks noChangeAspect="1"/>
          </p:cNvSpPr>
          <p:nvPr/>
        </p:nvSpPr>
        <p:spPr>
          <a:xfrm>
            <a:off x="685054" y="-100976"/>
            <a:ext cx="1193676" cy="697815"/>
          </a:xfrm>
          <a:custGeom>
            <a:avLst/>
            <a:gdLst/>
            <a:ahLst/>
            <a:cxnLst/>
            <a:rect l="l" t="t" r="r" b="b"/>
            <a:pathLst>
              <a:path w="1193676" h="697815">
                <a:moveTo>
                  <a:pt x="10179" y="0"/>
                </a:moveTo>
                <a:lnTo>
                  <a:pt x="1183497" y="0"/>
                </a:lnTo>
                <a:cubicBezTo>
                  <a:pt x="1190746" y="32633"/>
                  <a:pt x="1193676" y="66463"/>
                  <a:pt x="1193676" y="100977"/>
                </a:cubicBezTo>
                <a:cubicBezTo>
                  <a:pt x="1193676" y="430602"/>
                  <a:pt x="926463" y="697815"/>
                  <a:pt x="596838" y="697815"/>
                </a:cubicBezTo>
                <a:cubicBezTo>
                  <a:pt x="267213" y="697815"/>
                  <a:pt x="0" y="430602"/>
                  <a:pt x="0" y="100977"/>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4" name="Oval 123"/>
          <p:cNvSpPr>
            <a:spLocks noChangeAspect="1"/>
          </p:cNvSpPr>
          <p:nvPr/>
        </p:nvSpPr>
        <p:spPr>
          <a:xfrm>
            <a:off x="1502638" y="-100976"/>
            <a:ext cx="1029028" cy="459889"/>
          </a:xfrm>
          <a:custGeom>
            <a:avLst/>
            <a:gdLst/>
            <a:ahLst/>
            <a:cxnLst/>
            <a:rect l="l" t="t" r="r" b="b"/>
            <a:pathLst>
              <a:path w="1029028" h="459889">
                <a:moveTo>
                  <a:pt x="0" y="0"/>
                </a:moveTo>
                <a:lnTo>
                  <a:pt x="1029028" y="0"/>
                </a:lnTo>
                <a:cubicBezTo>
                  <a:pt x="1001386" y="259074"/>
                  <a:pt x="781401" y="459889"/>
                  <a:pt x="514514" y="459889"/>
                </a:cubicBezTo>
                <a:cubicBezTo>
                  <a:pt x="247627" y="459889"/>
                  <a:pt x="27642" y="259074"/>
                  <a:pt x="0" y="0"/>
                </a:cubicBez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5" name="Oval 124"/>
          <p:cNvSpPr>
            <a:spLocks noChangeAspect="1"/>
          </p:cNvSpPr>
          <p:nvPr/>
        </p:nvSpPr>
        <p:spPr>
          <a:xfrm>
            <a:off x="-69624" y="-100976"/>
            <a:ext cx="590263" cy="612289"/>
          </a:xfrm>
          <a:custGeom>
            <a:avLst/>
            <a:gdLst/>
            <a:ahLst/>
            <a:cxnLst/>
            <a:rect l="l" t="t" r="r" b="b"/>
            <a:pathLst>
              <a:path w="590263" h="612289">
                <a:moveTo>
                  <a:pt x="0" y="0"/>
                </a:moveTo>
                <a:lnTo>
                  <a:pt x="581024" y="0"/>
                </a:lnTo>
                <a:cubicBezTo>
                  <a:pt x="587493" y="29611"/>
                  <a:pt x="590263" y="60308"/>
                  <a:pt x="590263" y="91651"/>
                </a:cubicBezTo>
                <a:cubicBezTo>
                  <a:pt x="590263" y="379191"/>
                  <a:pt x="357165" y="612289"/>
                  <a:pt x="69625" y="612289"/>
                </a:cubicBezTo>
                <a:lnTo>
                  <a:pt x="0" y="605270"/>
                </a:lnTo>
                <a:close/>
              </a:path>
            </a:pathLst>
          </a:custGeom>
          <a:solidFill>
            <a:schemeClr val="tx2">
              <a:lumMod val="75000"/>
              <a:alpha val="10000"/>
            </a:schemeClr>
          </a:solidFill>
          <a:ln w="177800" cap="rnd" cmpd="sng" algn="ctr">
            <a:solidFill>
              <a:schemeClr val="tx2">
                <a:lumMod val="60000"/>
                <a:lumOff val="40000"/>
                <a:alpha val="6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6" name="Oval 125"/>
          <p:cNvSpPr>
            <a:spLocks noChangeAspect="1"/>
          </p:cNvSpPr>
          <p:nvPr/>
        </p:nvSpPr>
        <p:spPr>
          <a:xfrm>
            <a:off x="277432" y="4321783"/>
            <a:ext cx="1396887" cy="1396887"/>
          </a:xfrm>
          <a:prstGeom prst="ellipse">
            <a:avLst/>
          </a:pr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7" name="Oval 126"/>
          <p:cNvSpPr>
            <a:spLocks noChangeAspect="1"/>
          </p:cNvSpPr>
          <p:nvPr/>
        </p:nvSpPr>
        <p:spPr>
          <a:xfrm>
            <a:off x="5792131" y="6489965"/>
            <a:ext cx="1115939" cy="443769"/>
          </a:xfrm>
          <a:custGeom>
            <a:avLst/>
            <a:gdLst/>
            <a:ahLst/>
            <a:cxnLst/>
            <a:rect l="l" t="t" r="r" b="b"/>
            <a:pathLst>
              <a:path w="1115939" h="443769">
                <a:moveTo>
                  <a:pt x="557969" y="0"/>
                </a:moveTo>
                <a:cubicBezTo>
                  <a:pt x="830120" y="0"/>
                  <a:pt x="1058049" y="189335"/>
                  <a:pt x="1115939" y="443769"/>
                </a:cubicBezTo>
                <a:lnTo>
                  <a:pt x="0" y="443769"/>
                </a:lnTo>
                <a:cubicBezTo>
                  <a:pt x="57889" y="189335"/>
                  <a:pt x="285818" y="0"/>
                  <a:pt x="55796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8" name="Oval 127"/>
          <p:cNvSpPr>
            <a:spLocks noChangeAspect="1"/>
          </p:cNvSpPr>
          <p:nvPr/>
        </p:nvSpPr>
        <p:spPr>
          <a:xfrm>
            <a:off x="6127999" y="6408840"/>
            <a:ext cx="1237019" cy="524894"/>
          </a:xfrm>
          <a:custGeom>
            <a:avLst/>
            <a:gdLst/>
            <a:ahLst/>
            <a:cxnLst/>
            <a:rect l="l" t="t" r="r" b="b"/>
            <a:pathLst>
              <a:path w="1237019" h="524894">
                <a:moveTo>
                  <a:pt x="618509" y="0"/>
                </a:moveTo>
                <a:cubicBezTo>
                  <a:pt x="930325" y="0"/>
                  <a:pt x="1189147" y="226891"/>
                  <a:pt x="1237019" y="524894"/>
                </a:cubicBezTo>
                <a:lnTo>
                  <a:pt x="0" y="524894"/>
                </a:lnTo>
                <a:cubicBezTo>
                  <a:pt x="47872" y="226891"/>
                  <a:pt x="306694" y="0"/>
                  <a:pt x="618509"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29" name="Oval 128"/>
          <p:cNvSpPr>
            <a:spLocks noChangeAspect="1"/>
          </p:cNvSpPr>
          <p:nvPr/>
        </p:nvSpPr>
        <p:spPr>
          <a:xfrm>
            <a:off x="7577655" y="6408841"/>
            <a:ext cx="1211408" cy="524893"/>
          </a:xfrm>
          <a:custGeom>
            <a:avLst/>
            <a:gdLst/>
            <a:ahLst/>
            <a:cxnLst/>
            <a:rect l="l" t="t" r="r" b="b"/>
            <a:pathLst>
              <a:path w="1211408" h="524893">
                <a:moveTo>
                  <a:pt x="605704" y="0"/>
                </a:moveTo>
                <a:cubicBezTo>
                  <a:pt x="914574" y="0"/>
                  <a:pt x="1170243" y="227782"/>
                  <a:pt x="1211408" y="524893"/>
                </a:cubicBezTo>
                <a:lnTo>
                  <a:pt x="0" y="524893"/>
                </a:lnTo>
                <a:cubicBezTo>
                  <a:pt x="41165" y="227782"/>
                  <a:pt x="296834" y="0"/>
                  <a:pt x="605704" y="0"/>
                </a:cubicBezTo>
                <a:close/>
              </a:path>
            </a:pathLst>
          </a:custGeom>
          <a:solidFill>
            <a:schemeClr val="tx2">
              <a:lumMod val="75000"/>
              <a:alpha val="6000"/>
            </a:schemeClr>
          </a:solidFill>
          <a:ln w="177800" cap="rnd" cmpd="sng" algn="ctr">
            <a:solidFill>
              <a:schemeClr val="tx2">
                <a:lumMod val="60000"/>
                <a:lumOff val="40000"/>
                <a:alpha val="400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7" name="Oval 96"/>
          <p:cNvSpPr>
            <a:spLocks noChangeAspect="1"/>
          </p:cNvSpPr>
          <p:nvPr/>
        </p:nvSpPr>
        <p:spPr>
          <a:xfrm>
            <a:off x="11073" y="4941986"/>
            <a:ext cx="611230" cy="611230"/>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8" name="Oval 97"/>
          <p:cNvSpPr>
            <a:spLocks noChangeAspect="1"/>
          </p:cNvSpPr>
          <p:nvPr/>
        </p:nvSpPr>
        <p:spPr>
          <a:xfrm>
            <a:off x="-69625" y="6172569"/>
            <a:ext cx="778097" cy="750322"/>
          </a:xfrm>
          <a:custGeom>
            <a:avLst/>
            <a:gdLst/>
            <a:ahLst/>
            <a:cxnLst/>
            <a:rect l="l" t="t" r="r" b="b"/>
            <a:pathLst>
              <a:path w="778097" h="750322">
                <a:moveTo>
                  <a:pt x="261411" y="0"/>
                </a:moveTo>
                <a:cubicBezTo>
                  <a:pt x="546769" y="0"/>
                  <a:pt x="778097" y="231328"/>
                  <a:pt x="778097" y="516686"/>
                </a:cubicBezTo>
                <a:cubicBezTo>
                  <a:pt x="778097" y="601179"/>
                  <a:pt x="757816" y="680934"/>
                  <a:pt x="719843" y="750322"/>
                </a:cubicBezTo>
                <a:lnTo>
                  <a:pt x="0" y="750322"/>
                </a:lnTo>
                <a:lnTo>
                  <a:pt x="0" y="73330"/>
                </a:lnTo>
                <a:cubicBezTo>
                  <a:pt x="75863" y="26083"/>
                  <a:pt x="165591" y="0"/>
                  <a:pt x="261411"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99" name="Oval 98"/>
          <p:cNvSpPr>
            <a:spLocks noChangeAspect="1"/>
          </p:cNvSpPr>
          <p:nvPr/>
        </p:nvSpPr>
        <p:spPr>
          <a:xfrm>
            <a:off x="-69625" y="5158575"/>
            <a:ext cx="563524" cy="897560"/>
          </a:xfrm>
          <a:custGeom>
            <a:avLst/>
            <a:gdLst/>
            <a:ahLst/>
            <a:cxnLst/>
            <a:rect l="l" t="t" r="r" b="b"/>
            <a:pathLst>
              <a:path w="563524" h="897560">
                <a:moveTo>
                  <a:pt x="114744" y="0"/>
                </a:moveTo>
                <a:cubicBezTo>
                  <a:pt x="362598" y="0"/>
                  <a:pt x="563524" y="200926"/>
                  <a:pt x="563524" y="448780"/>
                </a:cubicBezTo>
                <a:cubicBezTo>
                  <a:pt x="563524" y="696634"/>
                  <a:pt x="362598" y="897560"/>
                  <a:pt x="114744" y="897560"/>
                </a:cubicBezTo>
                <a:cubicBezTo>
                  <a:pt x="74918" y="897560"/>
                  <a:pt x="36304" y="892373"/>
                  <a:pt x="0" y="880900"/>
                </a:cubicBezTo>
                <a:lnTo>
                  <a:pt x="0" y="16661"/>
                </a:lnTo>
                <a:cubicBezTo>
                  <a:pt x="36304" y="5188"/>
                  <a:pt x="74918" y="0"/>
                  <a:pt x="114744"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0" name="Oval 99"/>
          <p:cNvSpPr>
            <a:spLocks noChangeAspect="1"/>
          </p:cNvSpPr>
          <p:nvPr/>
        </p:nvSpPr>
        <p:spPr>
          <a:xfrm>
            <a:off x="-25758" y="482386"/>
            <a:ext cx="598416" cy="905704"/>
          </a:xfrm>
          <a:custGeom>
            <a:avLst/>
            <a:gdLst/>
            <a:ahLst/>
            <a:cxnLst/>
            <a:rect l="l" t="t" r="r" b="b"/>
            <a:pathLst>
              <a:path w="598416" h="905704">
                <a:moveTo>
                  <a:pt x="145564" y="0"/>
                </a:moveTo>
                <a:cubicBezTo>
                  <a:pt x="395667" y="0"/>
                  <a:pt x="598416" y="202749"/>
                  <a:pt x="598416" y="452852"/>
                </a:cubicBezTo>
                <a:cubicBezTo>
                  <a:pt x="598416" y="702955"/>
                  <a:pt x="395667" y="905704"/>
                  <a:pt x="145564" y="905704"/>
                </a:cubicBezTo>
                <a:cubicBezTo>
                  <a:pt x="94398" y="905704"/>
                  <a:pt x="45214" y="897218"/>
                  <a:pt x="0" y="879648"/>
                </a:cubicBezTo>
                <a:lnTo>
                  <a:pt x="0" y="26056"/>
                </a:lnTo>
                <a:cubicBezTo>
                  <a:pt x="45214" y="8486"/>
                  <a:pt x="94398" y="0"/>
                  <a:pt x="145564" y="0"/>
                </a:cubicBezTo>
                <a:close/>
              </a:path>
            </a:pathLst>
          </a:cu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1" name="Oval 100"/>
          <p:cNvSpPr>
            <a:spLocks noChangeAspect="1"/>
          </p:cNvSpPr>
          <p:nvPr/>
        </p:nvSpPr>
        <p:spPr>
          <a:xfrm>
            <a:off x="474208" y="836793"/>
            <a:ext cx="910817" cy="910817"/>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2" name="Oval 101"/>
          <p:cNvSpPr>
            <a:spLocks noChangeAspect="1"/>
          </p:cNvSpPr>
          <p:nvPr/>
        </p:nvSpPr>
        <p:spPr>
          <a:xfrm>
            <a:off x="319223" y="1452260"/>
            <a:ext cx="772993" cy="772993"/>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3" name="Oval 102"/>
          <p:cNvSpPr>
            <a:spLocks noChangeAspect="1"/>
          </p:cNvSpPr>
          <p:nvPr/>
        </p:nvSpPr>
        <p:spPr>
          <a:xfrm>
            <a:off x="371257" y="1886983"/>
            <a:ext cx="610366" cy="610366"/>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4" name="Oval 103"/>
          <p:cNvSpPr>
            <a:spLocks noChangeAspect="1"/>
          </p:cNvSpPr>
          <p:nvPr/>
        </p:nvSpPr>
        <p:spPr>
          <a:xfrm>
            <a:off x="154676" y="1919682"/>
            <a:ext cx="521764" cy="52176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5" name="Oval 104"/>
          <p:cNvSpPr>
            <a:spLocks noChangeAspect="1"/>
          </p:cNvSpPr>
          <p:nvPr/>
        </p:nvSpPr>
        <p:spPr>
          <a:xfrm>
            <a:off x="7302517" y="-61709"/>
            <a:ext cx="910818" cy="750833"/>
          </a:xfrm>
          <a:custGeom>
            <a:avLst/>
            <a:gdLst/>
            <a:ahLst/>
            <a:cxnLst/>
            <a:rect l="l" t="t" r="r" b="b"/>
            <a:pathLst>
              <a:path w="910818" h="750833">
                <a:moveTo>
                  <a:pt x="111441" y="0"/>
                </a:moveTo>
                <a:lnTo>
                  <a:pt x="799378" y="0"/>
                </a:lnTo>
                <a:cubicBezTo>
                  <a:pt x="869408" y="78400"/>
                  <a:pt x="910818" y="182076"/>
                  <a:pt x="910818" y="295424"/>
                </a:cubicBezTo>
                <a:cubicBezTo>
                  <a:pt x="910818" y="546939"/>
                  <a:pt x="706924" y="750833"/>
                  <a:pt x="455409" y="750833"/>
                </a:cubicBezTo>
                <a:cubicBezTo>
                  <a:pt x="203894" y="750833"/>
                  <a:pt x="0" y="546939"/>
                  <a:pt x="0" y="295424"/>
                </a:cubicBezTo>
                <a:cubicBezTo>
                  <a:pt x="0" y="182076"/>
                  <a:pt x="41410" y="78400"/>
                  <a:pt x="111441"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6" name="Oval 105"/>
          <p:cNvSpPr>
            <a:spLocks noChangeAspect="1"/>
          </p:cNvSpPr>
          <p:nvPr/>
        </p:nvSpPr>
        <p:spPr>
          <a:xfrm>
            <a:off x="8718124" y="-61709"/>
            <a:ext cx="473874" cy="613011"/>
          </a:xfrm>
          <a:custGeom>
            <a:avLst/>
            <a:gdLst/>
            <a:ahLst/>
            <a:cxnLst/>
            <a:rect l="l" t="t" r="r" b="b"/>
            <a:pathLst>
              <a:path w="473874" h="613011">
                <a:moveTo>
                  <a:pt x="29684" y="0"/>
                </a:moveTo>
                <a:lnTo>
                  <a:pt x="473874" y="0"/>
                </a:lnTo>
                <a:lnTo>
                  <a:pt x="473874" y="611150"/>
                </a:lnTo>
                <a:cubicBezTo>
                  <a:pt x="467789" y="612887"/>
                  <a:pt x="461614" y="613011"/>
                  <a:pt x="455409" y="613011"/>
                </a:cubicBezTo>
                <a:cubicBezTo>
                  <a:pt x="203894" y="613011"/>
                  <a:pt x="0" y="409117"/>
                  <a:pt x="0" y="157602"/>
                </a:cubicBezTo>
                <a:cubicBezTo>
                  <a:pt x="0" y="101995"/>
                  <a:pt x="9966" y="48716"/>
                  <a:pt x="29684"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7" name="Oval 106"/>
          <p:cNvSpPr>
            <a:spLocks noChangeAspect="1"/>
          </p:cNvSpPr>
          <p:nvPr/>
        </p:nvSpPr>
        <p:spPr>
          <a:xfrm>
            <a:off x="7748238" y="282933"/>
            <a:ext cx="1128521" cy="1128521"/>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8" name="Oval 107"/>
          <p:cNvSpPr>
            <a:spLocks noChangeAspect="1"/>
          </p:cNvSpPr>
          <p:nvPr/>
        </p:nvSpPr>
        <p:spPr>
          <a:xfrm>
            <a:off x="8914718" y="749603"/>
            <a:ext cx="277280" cy="907992"/>
          </a:xfrm>
          <a:custGeom>
            <a:avLst/>
            <a:gdLst/>
            <a:ahLst/>
            <a:cxnLst/>
            <a:rect l="l" t="t" r="r" b="b"/>
            <a:pathLst>
              <a:path w="277280" h="907992">
                <a:moveTo>
                  <a:pt x="277280" y="0"/>
                </a:moveTo>
                <a:lnTo>
                  <a:pt x="277280" y="907992"/>
                </a:lnTo>
                <a:cubicBezTo>
                  <a:pt x="112021" y="824131"/>
                  <a:pt x="0" y="652146"/>
                  <a:pt x="0" y="453996"/>
                </a:cubicBezTo>
                <a:cubicBezTo>
                  <a:pt x="0" y="255847"/>
                  <a:pt x="112021" y="83861"/>
                  <a:pt x="277280" y="0"/>
                </a:cubicBezTo>
                <a:close/>
              </a:path>
            </a:pathLst>
          </a:cu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09" name="Oval 108"/>
          <p:cNvSpPr>
            <a:spLocks noChangeAspect="1"/>
          </p:cNvSpPr>
          <p:nvPr/>
        </p:nvSpPr>
        <p:spPr>
          <a:xfrm>
            <a:off x="7590871" y="728498"/>
            <a:ext cx="969734" cy="969734"/>
          </a:xfrm>
          <a:prstGeom prst="ellipse">
            <a:avLst/>
          </a:prstGeom>
          <a:solidFill>
            <a:schemeClr val="accent3">
              <a:lumMod val="60000"/>
              <a:lumOff val="40000"/>
              <a:alpha val="5000"/>
            </a:schemeClr>
          </a:solidFill>
          <a:ln w="63500" cap="rnd" cmpd="sng" algn="ctr">
            <a:solidFill>
              <a:schemeClr val="accent3">
                <a:lumMod val="60000"/>
                <a:lumOff val="40000"/>
                <a:alpha val="30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0" name="Oval 109"/>
          <p:cNvSpPr>
            <a:spLocks noChangeAspect="1"/>
          </p:cNvSpPr>
          <p:nvPr/>
        </p:nvSpPr>
        <p:spPr>
          <a:xfrm>
            <a:off x="7470041" y="1326476"/>
            <a:ext cx="608190" cy="608190"/>
          </a:xfrm>
          <a:prstGeom prst="ellipse">
            <a:avLst/>
          </a:prstGeom>
          <a:solidFill>
            <a:schemeClr val="accent3">
              <a:lumMod val="60000"/>
              <a:lumOff val="40000"/>
              <a:alpha val="5000"/>
            </a:schemeClr>
          </a:solidFill>
          <a:ln w="12700" cap="rnd" cmpd="sng" algn="ctr">
            <a:solidFill>
              <a:schemeClr val="accent3">
                <a:lumMod val="60000"/>
                <a:lumOff val="40000"/>
                <a:alpha val="30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1" name="Oval 110"/>
          <p:cNvSpPr>
            <a:spLocks noChangeAspect="1"/>
          </p:cNvSpPr>
          <p:nvPr/>
        </p:nvSpPr>
        <p:spPr>
          <a:xfrm>
            <a:off x="7629941" y="5611427"/>
            <a:ext cx="738345" cy="738345"/>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2" name="Oval 111"/>
          <p:cNvSpPr>
            <a:spLocks noChangeAspect="1"/>
          </p:cNvSpPr>
          <p:nvPr/>
        </p:nvSpPr>
        <p:spPr>
          <a:xfrm>
            <a:off x="6972882" y="5242254"/>
            <a:ext cx="738345" cy="7383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3" name="Oval 112"/>
          <p:cNvSpPr>
            <a:spLocks noChangeAspect="1"/>
          </p:cNvSpPr>
          <p:nvPr/>
        </p:nvSpPr>
        <p:spPr>
          <a:xfrm>
            <a:off x="7494454" y="4928166"/>
            <a:ext cx="738345" cy="738345"/>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4" name="Oval 113"/>
          <p:cNvSpPr>
            <a:spLocks noChangeAspect="1"/>
          </p:cNvSpPr>
          <p:nvPr/>
        </p:nvSpPr>
        <p:spPr>
          <a:xfrm>
            <a:off x="8229034" y="5666511"/>
            <a:ext cx="605634" cy="605634"/>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5" name="Oval 114"/>
          <p:cNvSpPr>
            <a:spLocks noChangeAspect="1"/>
          </p:cNvSpPr>
          <p:nvPr/>
        </p:nvSpPr>
        <p:spPr>
          <a:xfrm>
            <a:off x="8078231" y="4097842"/>
            <a:ext cx="553549"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6" name="Oval 115"/>
          <p:cNvSpPr>
            <a:spLocks noChangeAspect="1"/>
          </p:cNvSpPr>
          <p:nvPr/>
        </p:nvSpPr>
        <p:spPr>
          <a:xfrm>
            <a:off x="8411816" y="5057878"/>
            <a:ext cx="553549" cy="553549"/>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117" name="Oval 116"/>
          <p:cNvSpPr>
            <a:spLocks noChangeAspect="1"/>
          </p:cNvSpPr>
          <p:nvPr/>
        </p:nvSpPr>
        <p:spPr>
          <a:xfrm>
            <a:off x="8688590" y="4790335"/>
            <a:ext cx="503408" cy="553550"/>
          </a:xfrm>
          <a:custGeom>
            <a:avLst/>
            <a:gdLst/>
            <a:ahLst/>
            <a:cxnLst/>
            <a:rect l="l" t="t" r="r" b="b"/>
            <a:pathLst>
              <a:path w="503408" h="553550">
                <a:moveTo>
                  <a:pt x="276775" y="0"/>
                </a:moveTo>
                <a:cubicBezTo>
                  <a:pt x="370698" y="0"/>
                  <a:pt x="453694" y="46784"/>
                  <a:pt x="503408" y="118545"/>
                </a:cubicBezTo>
                <a:lnTo>
                  <a:pt x="503408" y="435005"/>
                </a:lnTo>
                <a:cubicBezTo>
                  <a:pt x="453694" y="506767"/>
                  <a:pt x="370698" y="553550"/>
                  <a:pt x="276775" y="553550"/>
                </a:cubicBezTo>
                <a:cubicBezTo>
                  <a:pt x="123916" y="553550"/>
                  <a:pt x="0" y="429634"/>
                  <a:pt x="0" y="276775"/>
                </a:cubicBezTo>
                <a:cubicBezTo>
                  <a:pt x="0" y="123916"/>
                  <a:pt x="123916" y="0"/>
                  <a:pt x="276775" y="0"/>
                </a:cubicBezTo>
                <a:close/>
              </a:path>
            </a:pathLst>
          </a:cu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2" name="Title Placeholder 1"/>
          <p:cNvSpPr>
            <a:spLocks noGrp="1"/>
          </p:cNvSpPr>
          <p:nvPr>
            <p:ph type="title"/>
          </p:nvPr>
        </p:nvSpPr>
        <p:spPr>
          <a:xfrm>
            <a:off x="1009442" y="675724"/>
            <a:ext cx="7125113" cy="924475"/>
          </a:xfrm>
          <a:prstGeom prst="rect">
            <a:avLst/>
          </a:prstGeom>
        </p:spPr>
        <p:txBody>
          <a:bodyPr vert="horz" lIns="91440" tIns="45720" rIns="91440" bIns="45720" rtlCol="0" anchor="ctr">
            <a:noAutofit/>
          </a:bodyPr>
          <a:lstStyle/>
          <a:p>
            <a:r>
              <a:rPr lang="en-US" smtClean="0"/>
              <a:t>Click to edit Master title style</a:t>
            </a:r>
            <a:endParaRPr lang="en-US" dirty="0"/>
          </a:p>
        </p:txBody>
      </p:sp>
      <p:sp>
        <p:nvSpPr>
          <p:cNvPr id="3" name="Text Placeholder 2"/>
          <p:cNvSpPr>
            <a:spLocks noGrp="1"/>
          </p:cNvSpPr>
          <p:nvPr>
            <p:ph type="body" idx="1"/>
          </p:nvPr>
        </p:nvSpPr>
        <p:spPr>
          <a:xfrm>
            <a:off x="1009443" y="1807361"/>
            <a:ext cx="7125112" cy="4051437"/>
          </a:xfrm>
          <a:prstGeom prst="rect">
            <a:avLst/>
          </a:prstGeom>
        </p:spPr>
        <p:txBody>
          <a:bodyPr vert="horz" lIns="91440" tIns="45720" rIns="91440" bIns="45720" rtlCol="0" anchor="ctr">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6437344" y="5951810"/>
            <a:ext cx="2133600" cy="365125"/>
          </a:xfrm>
          <a:prstGeom prst="rect">
            <a:avLst/>
          </a:prstGeom>
        </p:spPr>
        <p:txBody>
          <a:bodyPr vert="horz" lIns="91440" tIns="45720" rIns="91440" bIns="45720" rtlCol="0" anchor="b"/>
          <a:lstStyle>
            <a:lvl1pPr algn="r">
              <a:defRPr sz="900">
                <a:solidFill>
                  <a:schemeClr val="tx1">
                    <a:tint val="75000"/>
                  </a:schemeClr>
                </a:solidFill>
              </a:defRPr>
            </a:lvl1pPr>
          </a:lstStyle>
          <a:p>
            <a:fld id="{F355ABC5-AD14-4D75-A536-729E1FBCF2FB}" type="datetimeFigureOut">
              <a:rPr lang="en-US" smtClean="0"/>
              <a:t>5/3/2013</a:t>
            </a:fld>
            <a:endParaRPr lang="en-US" dirty="0"/>
          </a:p>
        </p:txBody>
      </p:sp>
      <p:sp>
        <p:nvSpPr>
          <p:cNvPr id="5" name="Footer Placeholder 4"/>
          <p:cNvSpPr>
            <a:spLocks noGrp="1"/>
          </p:cNvSpPr>
          <p:nvPr>
            <p:ph type="ftr" sz="quarter" idx="3"/>
          </p:nvPr>
        </p:nvSpPr>
        <p:spPr>
          <a:xfrm>
            <a:off x="1180945" y="5951810"/>
            <a:ext cx="5256399" cy="365125"/>
          </a:xfrm>
          <a:prstGeom prst="rect">
            <a:avLst/>
          </a:prstGeom>
        </p:spPr>
        <p:txBody>
          <a:bodyPr vert="horz" lIns="91440" tIns="45720" rIns="91440" bIns="45720" rtlCol="0" anchor="b"/>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572658" y="5951810"/>
            <a:ext cx="608287" cy="365125"/>
          </a:xfrm>
          <a:prstGeom prst="rect">
            <a:avLst/>
          </a:prstGeom>
        </p:spPr>
        <p:txBody>
          <a:bodyPr vert="horz" lIns="91440" tIns="45720" rIns="91440" bIns="45720" rtlCol="0" anchor="b"/>
          <a:lstStyle>
            <a:lvl1pPr algn="l">
              <a:defRPr sz="1800">
                <a:solidFill>
                  <a:schemeClr val="tx1">
                    <a:tint val="75000"/>
                  </a:schemeClr>
                </a:solidFill>
              </a:defRPr>
            </a:lvl1pPr>
          </a:lstStyle>
          <a:p>
            <a:fld id="{457C3C8D-EDFA-4015-A52A-BC127B605FEF}" type="slidenum">
              <a:rPr lang="en-US" smtClean="0"/>
              <a:t>‹#›</a:t>
            </a:fld>
            <a:endParaRPr lang="en-US" dirty="0"/>
          </a:p>
        </p:txBody>
      </p:sp>
      <p:sp>
        <p:nvSpPr>
          <p:cNvPr id="55" name="Oval 54"/>
          <p:cNvSpPr>
            <a:spLocks noChangeAspect="1"/>
          </p:cNvSpPr>
          <p:nvPr/>
        </p:nvSpPr>
        <p:spPr>
          <a:xfrm>
            <a:off x="1583172" y="5454223"/>
            <a:ext cx="1909234" cy="1468668"/>
          </a:xfrm>
          <a:custGeom>
            <a:avLst/>
            <a:gdLst/>
            <a:ahLst/>
            <a:cxnLst/>
            <a:rect l="l" t="t" r="r" b="b"/>
            <a:pathLst>
              <a:path w="1909234" h="1468668">
                <a:moveTo>
                  <a:pt x="954617" y="0"/>
                </a:moveTo>
                <a:cubicBezTo>
                  <a:pt x="1481837" y="0"/>
                  <a:pt x="1909234" y="427397"/>
                  <a:pt x="1909234" y="954617"/>
                </a:cubicBezTo>
                <a:cubicBezTo>
                  <a:pt x="1909234" y="1144075"/>
                  <a:pt x="1854043" y="1320642"/>
                  <a:pt x="1758159" y="1468668"/>
                </a:cubicBezTo>
                <a:lnTo>
                  <a:pt x="151075" y="1468668"/>
                </a:lnTo>
                <a:cubicBezTo>
                  <a:pt x="55192" y="1320642"/>
                  <a:pt x="0" y="1144075"/>
                  <a:pt x="0" y="954617"/>
                </a:cubicBezTo>
                <a:cubicBezTo>
                  <a:pt x="0" y="427397"/>
                  <a:pt x="427397" y="0"/>
                  <a:pt x="954617"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57" name="Oval 56"/>
          <p:cNvSpPr>
            <a:spLocks noChangeAspect="1"/>
          </p:cNvSpPr>
          <p:nvPr/>
        </p:nvSpPr>
        <p:spPr>
          <a:xfrm>
            <a:off x="8570944" y="3382942"/>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58" name="Oval 57"/>
          <p:cNvSpPr>
            <a:spLocks noChangeAspect="1"/>
          </p:cNvSpPr>
          <p:nvPr/>
        </p:nvSpPr>
        <p:spPr>
          <a:xfrm>
            <a:off x="8398204" y="3536097"/>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59" name="Oval 58"/>
          <p:cNvSpPr>
            <a:spLocks noChangeAspect="1"/>
          </p:cNvSpPr>
          <p:nvPr/>
        </p:nvSpPr>
        <p:spPr>
          <a:xfrm>
            <a:off x="8608408" y="3688497"/>
            <a:ext cx="306310" cy="306310"/>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0" name="Oval 59"/>
          <p:cNvSpPr>
            <a:spLocks noChangeAspect="1"/>
          </p:cNvSpPr>
          <p:nvPr/>
        </p:nvSpPr>
        <p:spPr>
          <a:xfrm>
            <a:off x="154676" y="2698928"/>
            <a:ext cx="467627" cy="467627"/>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1" name="Oval 60"/>
          <p:cNvSpPr>
            <a:spLocks noChangeAspect="1"/>
          </p:cNvSpPr>
          <p:nvPr/>
        </p:nvSpPr>
        <p:spPr>
          <a:xfrm>
            <a:off x="474208" y="3166555"/>
            <a:ext cx="458770" cy="458770"/>
          </a:xfrm>
          <a:prstGeom prst="ellipse">
            <a:avLst/>
          </a:prstGeom>
          <a:solidFill>
            <a:schemeClr val="accent3">
              <a:lumMod val="60000"/>
              <a:lumOff val="40000"/>
              <a:alpha val="5000"/>
            </a:schemeClr>
          </a:solidFill>
          <a:ln w="12700" cap="rnd" cmpd="sng" algn="ctr">
            <a:solidFill>
              <a:schemeClr val="accent3">
                <a:lumMod val="60000"/>
                <a:lumOff val="40000"/>
                <a:alpha val="15000"/>
              </a:schemeClr>
            </a:solidFill>
            <a:prstDash val="solid"/>
            <a:round/>
            <a:headEnd type="none" w="med" len="med"/>
            <a:tailEnd type="none" w="med" len="med"/>
          </a:ln>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2" name="Oval 61"/>
          <p:cNvSpPr>
            <a:spLocks noChangeAspect="1"/>
          </p:cNvSpPr>
          <p:nvPr/>
        </p:nvSpPr>
        <p:spPr>
          <a:xfrm>
            <a:off x="270258" y="3382942"/>
            <a:ext cx="352045" cy="352045"/>
          </a:xfrm>
          <a:prstGeom prst="ellipse">
            <a:avLst/>
          </a:prstGeom>
          <a:solidFill>
            <a:schemeClr val="accent3">
              <a:lumMod val="60000"/>
              <a:lumOff val="40000"/>
              <a:alpha val="5000"/>
            </a:schemeClr>
          </a:solidFill>
          <a:ln w="63500" cap="rnd" cmpd="sng" algn="ctr">
            <a:solidFill>
              <a:schemeClr val="accent3">
                <a:lumMod val="60000"/>
                <a:lumOff val="40000"/>
                <a:alpha val="15000"/>
              </a:schemeClr>
            </a:solidFill>
            <a:prstDash val="solid"/>
            <a:round/>
            <a:headEnd type="none" w="med" len="med"/>
            <a:tailEnd type="none" w="med" len="med"/>
          </a:ln>
          <a:effectLst>
            <a:softEdge rad="63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
        <p:nvSpPr>
          <p:cNvPr id="63" name="Oval 62"/>
          <p:cNvSpPr>
            <a:spLocks noChangeAspect="1"/>
          </p:cNvSpPr>
          <p:nvPr/>
        </p:nvSpPr>
        <p:spPr>
          <a:xfrm>
            <a:off x="-86601" y="2581479"/>
            <a:ext cx="1360441" cy="1909234"/>
          </a:xfrm>
          <a:custGeom>
            <a:avLst/>
            <a:gdLst/>
            <a:ahLst/>
            <a:cxnLst/>
            <a:rect l="l" t="t" r="r" b="b"/>
            <a:pathLst>
              <a:path w="1360441" h="1909234">
                <a:moveTo>
                  <a:pt x="405824" y="0"/>
                </a:moveTo>
                <a:cubicBezTo>
                  <a:pt x="933044" y="0"/>
                  <a:pt x="1360441" y="427397"/>
                  <a:pt x="1360441" y="954617"/>
                </a:cubicBezTo>
                <a:cubicBezTo>
                  <a:pt x="1360441" y="1481837"/>
                  <a:pt x="933044" y="1909234"/>
                  <a:pt x="405824" y="1909234"/>
                </a:cubicBezTo>
                <a:cubicBezTo>
                  <a:pt x="260527" y="1909234"/>
                  <a:pt x="122812" y="1876773"/>
                  <a:pt x="0" y="1817719"/>
                </a:cubicBezTo>
                <a:lnTo>
                  <a:pt x="0" y="91515"/>
                </a:lnTo>
                <a:cubicBezTo>
                  <a:pt x="122812" y="32461"/>
                  <a:pt x="260527" y="0"/>
                  <a:pt x="405824" y="0"/>
                </a:cubicBezTo>
                <a:close/>
              </a:path>
            </a:pathLst>
          </a:custGeom>
          <a:solidFill>
            <a:schemeClr val="tx2">
              <a:lumMod val="75000"/>
              <a:alpha val="8000"/>
            </a:schemeClr>
          </a:solidFill>
          <a:ln w="330200" cap="rnd" cmpd="sng" algn="ctr">
            <a:solidFill>
              <a:schemeClr val="accent3">
                <a:lumMod val="60000"/>
                <a:lumOff val="40000"/>
                <a:alpha val="0"/>
              </a:schemeClr>
            </a:solidFill>
            <a:prstDash val="solid"/>
            <a:round/>
            <a:headEnd type="none" w="med" len="med"/>
            <a:tailEnd type="none" w="med" len="med"/>
          </a:ln>
          <a:effectLst>
            <a:softEdge rad="3175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ln w="317500">
                <a:solidFill>
                  <a:schemeClr val="tx1"/>
                </a:solidFill>
              </a:ln>
            </a:endParaRPr>
          </a:p>
        </p:txBody>
      </p:sp>
      <p:sp>
        <p:nvSpPr>
          <p:cNvPr id="64" name="Oval 63"/>
          <p:cNvSpPr>
            <a:spLocks noChangeAspect="1"/>
          </p:cNvSpPr>
          <p:nvPr/>
        </p:nvSpPr>
        <p:spPr>
          <a:xfrm>
            <a:off x="6173123" y="2395416"/>
            <a:ext cx="1218253" cy="1218253"/>
          </a:xfrm>
          <a:prstGeom prst="ellipse">
            <a:avLst/>
          </a:prstGeom>
          <a:solidFill>
            <a:schemeClr val="tx2">
              <a:lumMod val="75000"/>
              <a:alpha val="10000"/>
            </a:schemeClr>
          </a:solidFill>
          <a:ln w="177800" cap="rnd" cmpd="sng" algn="ctr">
            <a:solidFill>
              <a:schemeClr val="tx2">
                <a:lumMod val="60000"/>
                <a:lumOff val="40000"/>
                <a:alpha val="0"/>
              </a:schemeClr>
            </a:solidFill>
            <a:prstDash val="solid"/>
            <a:round/>
            <a:headEnd type="none" w="med" len="med"/>
            <a:tailEnd type="none" w="med" len="med"/>
          </a:ln>
          <a:effectLst>
            <a:softEdge rad="152400"/>
          </a:effectLst>
        </p:spPr>
        <p:style>
          <a:lnRef idx="3">
            <a:schemeClr val="lt1"/>
          </a:lnRef>
          <a:fillRef idx="1">
            <a:schemeClr val="accent3"/>
          </a:fillRef>
          <a:effectRef idx="1">
            <a:schemeClr val="accent3"/>
          </a:effectRef>
          <a:fontRef idx="minor">
            <a:schemeClr val="lt1"/>
          </a:fontRef>
        </p:style>
        <p:txBody>
          <a:bodyPr rtlCol="0" anchor="ctr"/>
          <a:lstStyle/>
          <a:p>
            <a:pPr algn="ctr"/>
            <a:endParaRPr lang="en-US"/>
          </a:p>
        </p:txBody>
      </p:sp>
    </p:spTree>
  </p:cSld>
  <p:clrMap bg1="dk1" tx1="lt1" bg2="dk2" tx2="lt2" accent1="accent1" accent2="accent2" accent3="accent3" accent4="accent4" accent5="accent5" accent6="accent6" hlink="hlink" folHlink="folHlink"/>
  <p:sldLayoutIdLst>
    <p:sldLayoutId id="2147483697" r:id="rId1"/>
    <p:sldLayoutId id="2147483698" r:id="rId2"/>
    <p:sldLayoutId id="2147483699" r:id="rId3"/>
    <p:sldLayoutId id="2147483700" r:id="rId4"/>
    <p:sldLayoutId id="2147483701" r:id="rId5"/>
    <p:sldLayoutId id="2147483702" r:id="rId6"/>
    <p:sldLayoutId id="2147483703" r:id="rId7"/>
    <p:sldLayoutId id="2147483704" r:id="rId8"/>
    <p:sldLayoutId id="2147483705" r:id="rId9"/>
    <p:sldLayoutId id="2147483706" r:id="rId10"/>
    <p:sldLayoutId id="2147483707" r:id="rId11"/>
  </p:sldLayoutIdLst>
  <p:timing>
    <p:tnLst>
      <p:par>
        <p:cTn id="1" dur="indefinite" restart="never" nodeType="tmRoot"/>
      </p:par>
    </p:tnLst>
  </p:timing>
  <p:txStyles>
    <p:titleStyle>
      <a:lvl1pPr algn="l" defTabSz="457200" rtl="0" eaLnBrk="1" latinLnBrk="0" hangingPunct="1">
        <a:spcBef>
          <a:spcPct val="0"/>
        </a:spcBef>
        <a:buNone/>
        <a:defRPr sz="3200" kern="1200">
          <a:solidFill>
            <a:schemeClr val="tx1"/>
          </a:solidFill>
          <a:latin typeface="+mj-lt"/>
          <a:ea typeface="+mj-ea"/>
          <a:cs typeface="Trebuchet M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ct val="20000"/>
        </a:spcBef>
        <a:spcAft>
          <a:spcPts val="600"/>
        </a:spcAft>
        <a:buClr>
          <a:schemeClr val="tx2"/>
        </a:buClr>
        <a:buFont typeface="Wingdings 2" charset="2"/>
        <a:buChar char=""/>
        <a:defRPr sz="1800" kern="1200">
          <a:solidFill>
            <a:schemeClr val="tx1"/>
          </a:solidFill>
          <a:latin typeface="+mn-lt"/>
          <a:ea typeface="+mn-ea"/>
          <a:cs typeface="+mn-cs"/>
        </a:defRPr>
      </a:lvl1pPr>
      <a:lvl2pPr marL="742950" indent="-285750" algn="l" defTabSz="457200" rtl="0" eaLnBrk="1" latinLnBrk="0" hangingPunct="1">
        <a:spcBef>
          <a:spcPct val="20000"/>
        </a:spcBef>
        <a:spcAft>
          <a:spcPts val="600"/>
        </a:spcAft>
        <a:buClr>
          <a:schemeClr val="tx2"/>
        </a:buClr>
        <a:buFont typeface="Wingdings 2" charset="2"/>
        <a:buChar char=""/>
        <a:defRPr sz="1600" kern="1200">
          <a:solidFill>
            <a:schemeClr val="tx1"/>
          </a:solidFill>
          <a:latin typeface="+mn-lt"/>
          <a:ea typeface="+mn-ea"/>
          <a:cs typeface="+mn-cs"/>
        </a:defRPr>
      </a:lvl2pPr>
      <a:lvl3pPr marL="1143000" indent="-228600" algn="l" defTabSz="457200" rtl="0" eaLnBrk="1" latinLnBrk="0" hangingPunct="1">
        <a:spcBef>
          <a:spcPct val="20000"/>
        </a:spcBef>
        <a:spcAft>
          <a:spcPts val="600"/>
        </a:spcAft>
        <a:buClr>
          <a:schemeClr val="tx2"/>
        </a:buClr>
        <a:buFont typeface="Wingdings 2" charset="2"/>
        <a:buChar char=""/>
        <a:defRPr sz="1400" kern="1200">
          <a:solidFill>
            <a:schemeClr val="tx1"/>
          </a:solidFill>
          <a:latin typeface="+mn-lt"/>
          <a:ea typeface="+mn-ea"/>
          <a:cs typeface="+mn-cs"/>
        </a:defRPr>
      </a:lvl3pPr>
      <a:lvl4pPr marL="16002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4pPr>
      <a:lvl5pPr marL="2057400" indent="-228600" algn="l" defTabSz="457200" rtl="0" eaLnBrk="1" latinLnBrk="0" hangingPunct="1">
        <a:spcBef>
          <a:spcPct val="20000"/>
        </a:spcBef>
        <a:spcAft>
          <a:spcPts val="600"/>
        </a:spcAft>
        <a:buClr>
          <a:schemeClr val="tx2"/>
        </a:buClr>
        <a:buFont typeface="Wingdings 2" charset="2"/>
        <a:buChar char=""/>
        <a:defRPr sz="1200" kern="1200">
          <a:solidFill>
            <a:schemeClr val="tx1"/>
          </a:solidFill>
          <a:latin typeface="+mn-lt"/>
          <a:ea typeface="+mn-ea"/>
          <a:cs typeface="+mn-cs"/>
        </a:defRPr>
      </a:lvl5pPr>
      <a:lvl6pPr marL="2514600" indent="-228600" algn="l" defTabSz="457200" rtl="0" eaLnBrk="1" latinLnBrk="0" hangingPunct="1">
        <a:spcBef>
          <a:spcPct val="20000"/>
        </a:spcBef>
        <a:buFont typeface="Arial"/>
        <a:buChar char="•"/>
        <a:defRPr sz="2000" kern="1200">
          <a:solidFill>
            <a:schemeClr val="tx1"/>
          </a:solidFill>
          <a:latin typeface="+mn-lt"/>
          <a:ea typeface="+mn-ea"/>
          <a:cs typeface="+mn-cs"/>
        </a:defRPr>
      </a:lvl6pPr>
      <a:lvl7pPr marL="2971800" indent="-228600" algn="l" defTabSz="457200" rtl="0" eaLnBrk="1" latinLnBrk="0" hangingPunct="1">
        <a:spcBef>
          <a:spcPct val="20000"/>
        </a:spcBef>
        <a:buFont typeface="Arial"/>
        <a:buChar char="•"/>
        <a:defRPr sz="2000" kern="1200">
          <a:solidFill>
            <a:schemeClr val="tx1"/>
          </a:solidFill>
          <a:latin typeface="+mn-lt"/>
          <a:ea typeface="+mn-ea"/>
          <a:cs typeface="+mn-cs"/>
        </a:defRPr>
      </a:lvl7pPr>
      <a:lvl8pPr marL="3429000" indent="-228600" algn="l" defTabSz="457200" rtl="0" eaLnBrk="1" latinLnBrk="0" hangingPunct="1">
        <a:spcBef>
          <a:spcPct val="20000"/>
        </a:spcBef>
        <a:buFont typeface="Arial"/>
        <a:buChar char="•"/>
        <a:defRPr sz="2000" kern="1200">
          <a:solidFill>
            <a:schemeClr val="tx1"/>
          </a:solidFill>
          <a:latin typeface="+mn-lt"/>
          <a:ea typeface="+mn-ea"/>
          <a:cs typeface="+mn-cs"/>
        </a:defRPr>
      </a:lvl8pPr>
      <a:lvl9pPr marL="3886200" indent="-228600" algn="l" defTabSz="457200" rtl="0" eaLnBrk="1" latinLnBrk="0" hangingPunct="1">
        <a:spcBef>
          <a:spcPct val="20000"/>
        </a:spcBef>
        <a:buFont typeface="Arial"/>
        <a:buChar char="•"/>
        <a:defRPr sz="2000" kern="1200">
          <a:solidFill>
            <a:schemeClr val="tx1"/>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9.xml"/><Relationship Id="rId4" Type="http://schemas.openxmlformats.org/officeDocument/2006/relationships/image" Target="../media/image3.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990600" y="3200400"/>
            <a:ext cx="7239000" cy="1524000"/>
          </a:xfrm>
          <a:effectLst>
            <a:glow rad="228600">
              <a:schemeClr val="accent4">
                <a:satMod val="175000"/>
                <a:alpha val="40000"/>
              </a:schemeClr>
            </a:glow>
            <a:outerShdw blurRad="40000" dist="23000" dir="5400000" rotWithShape="0">
              <a:srgbClr val="000000">
                <a:alpha val="35000"/>
              </a:srgbClr>
            </a:outerShdw>
          </a:effectLst>
        </p:spPr>
        <p:style>
          <a:lnRef idx="1">
            <a:schemeClr val="accent5"/>
          </a:lnRef>
          <a:fillRef idx="3">
            <a:schemeClr val="accent5"/>
          </a:fillRef>
          <a:effectRef idx="2">
            <a:schemeClr val="accent5"/>
          </a:effectRef>
          <a:fontRef idx="minor">
            <a:schemeClr val="lt1"/>
          </a:fontRef>
        </p:style>
        <p:txBody>
          <a:bodyPr/>
          <a:lstStyle/>
          <a:p>
            <a:r>
              <a:rPr lang="en-US" dirty="0" smtClean="0">
                <a:solidFill>
                  <a:srgbClr val="002060"/>
                </a:solidFill>
              </a:rPr>
              <a:t>Diamond Dust</a:t>
            </a:r>
            <a:endParaRPr lang="en-US" dirty="0">
              <a:solidFill>
                <a:srgbClr val="002060"/>
              </a:solidFill>
            </a:endParaRPr>
          </a:p>
        </p:txBody>
      </p:sp>
      <p:sp>
        <p:nvSpPr>
          <p:cNvPr id="3" name="Subtitle 2"/>
          <p:cNvSpPr>
            <a:spLocks noGrp="1"/>
          </p:cNvSpPr>
          <p:nvPr>
            <p:ph type="subTitle" idx="1"/>
          </p:nvPr>
        </p:nvSpPr>
        <p:spPr>
          <a:solidFill>
            <a:srgbClr val="92D050"/>
          </a:solidFill>
          <a:effectLst>
            <a:glow rad="228600">
              <a:schemeClr val="accent6">
                <a:satMod val="175000"/>
                <a:alpha val="40000"/>
              </a:schemeClr>
            </a:glow>
          </a:effectLst>
        </p:spPr>
        <p:txBody>
          <a:bodyPr/>
          <a:lstStyle/>
          <a:p>
            <a:r>
              <a:rPr lang="en-US" dirty="0" smtClean="0"/>
              <a:t>By Hannah finger Mr. shepherds class</a:t>
            </a:r>
            <a:endParaRPr lang="en-US" dirty="0"/>
          </a:p>
        </p:txBody>
      </p:sp>
    </p:spTree>
    <p:extLst>
      <p:ext uri="{BB962C8B-B14F-4D97-AF65-F5344CB8AC3E}">
        <p14:creationId xmlns:p14="http://schemas.microsoft.com/office/powerpoint/2010/main" val="59164928"/>
      </p:ext>
    </p:extLst>
  </p:cSld>
  <p:clrMapOvr>
    <a:masterClrMapping/>
  </p:clrMapOvr>
  <mc:AlternateContent xmlns:mc="http://schemas.openxmlformats.org/markup-compatibility/2006">
    <mc:Choice xmlns:p14="http://schemas.microsoft.com/office/powerpoint/2010/main" Requires="p14">
      <p:transition spd="slow" p14:dur="1200">
        <p14:prism/>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90600" y="762000"/>
            <a:ext cx="7125113" cy="924475"/>
          </a:xfrm>
          <a:effectLst>
            <a:glow rad="228600">
              <a:schemeClr val="accent5">
                <a:satMod val="175000"/>
                <a:alpha val="40000"/>
              </a:schemeClr>
            </a:glow>
          </a:effectLst>
        </p:spPr>
        <p:style>
          <a:lnRef idx="2">
            <a:schemeClr val="accent4">
              <a:shade val="50000"/>
            </a:schemeClr>
          </a:lnRef>
          <a:fillRef idx="1">
            <a:schemeClr val="accent4"/>
          </a:fillRef>
          <a:effectRef idx="0">
            <a:schemeClr val="accent4"/>
          </a:effectRef>
          <a:fontRef idx="minor">
            <a:schemeClr val="lt1"/>
          </a:fontRef>
        </p:style>
        <p:txBody>
          <a:bodyPr/>
          <a:lstStyle/>
          <a:p>
            <a:r>
              <a:rPr lang="en-US" dirty="0" smtClean="0">
                <a:solidFill>
                  <a:srgbClr val="00B050"/>
                </a:solidFill>
              </a:rPr>
              <a:t>Diamond Dust.</a:t>
            </a:r>
            <a:endParaRPr lang="en-US" dirty="0">
              <a:solidFill>
                <a:srgbClr val="00B050"/>
              </a:solidFill>
            </a:endParaRPr>
          </a:p>
        </p:txBody>
      </p:sp>
      <p:sp>
        <p:nvSpPr>
          <p:cNvPr id="3" name="Content Placeholder 2"/>
          <p:cNvSpPr>
            <a:spLocks noGrp="1"/>
          </p:cNvSpPr>
          <p:nvPr>
            <p:ph idx="1"/>
          </p:nvPr>
        </p:nvSpPr>
        <p:spPr/>
        <p:txBody>
          <a:bodyPr/>
          <a:lstStyle/>
          <a:p>
            <a:r>
              <a:rPr lang="en-US" dirty="0" smtClean="0"/>
              <a:t>Diamond dust is ground level clouds there are ice crystals. Diamond dust is similar to fog. diamond dust forms quickly into ice. while fog dose not. The diamond dust layers can very substantially from as little as 20 to 30m(66 to 98 ft.)to 300 meters (980ft.)</a:t>
            </a:r>
            <a:endParaRPr lang="en-US" dirty="0"/>
          </a:p>
        </p:txBody>
      </p:sp>
    </p:spTree>
    <p:extLst>
      <p:ext uri="{BB962C8B-B14F-4D97-AF65-F5344CB8AC3E}">
        <p14:creationId xmlns:p14="http://schemas.microsoft.com/office/powerpoint/2010/main" val="1811399309"/>
      </p:ext>
    </p:extLst>
  </p:cSld>
  <p:clrMapOvr>
    <a:masterClrMapping/>
  </p:clrMapOvr>
  <p:transition spd="slow">
    <p:wheel spokes="1"/>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p:cNvSpPr>
            <a:spLocks noGrp="1"/>
          </p:cNvSpPr>
          <p:nvPr>
            <p:ph type="title"/>
          </p:nvPr>
        </p:nvSpPr>
        <p:spPr>
          <a:xfrm>
            <a:off x="914400" y="609600"/>
            <a:ext cx="7125113" cy="924475"/>
          </a:xfrm>
          <a:effectLst>
            <a:glow rad="228600">
              <a:schemeClr val="accent6">
                <a:satMod val="175000"/>
                <a:alpha val="40000"/>
              </a:schemeClr>
            </a:glow>
            <a:outerShdw blurRad="40000" dist="23000" dir="5400000" rotWithShape="0">
              <a:srgbClr val="000000">
                <a:alpha val="35000"/>
              </a:srgbClr>
            </a:outerShdw>
          </a:effectLst>
        </p:spPr>
        <p:style>
          <a:lnRef idx="1">
            <a:schemeClr val="accent1"/>
          </a:lnRef>
          <a:fillRef idx="3">
            <a:schemeClr val="accent1"/>
          </a:fillRef>
          <a:effectRef idx="2">
            <a:schemeClr val="accent1"/>
          </a:effectRef>
          <a:fontRef idx="minor">
            <a:schemeClr val="lt1"/>
          </a:fontRef>
        </p:style>
        <p:txBody>
          <a:bodyPr/>
          <a:lstStyle/>
          <a:p>
            <a:r>
              <a:rPr lang="en-US" dirty="0" smtClean="0">
                <a:solidFill>
                  <a:srgbClr val="FF0000"/>
                </a:solidFill>
              </a:rPr>
              <a:t>How they are made</a:t>
            </a:r>
            <a:r>
              <a:rPr lang="en-US" dirty="0" smtClean="0"/>
              <a:t>.</a:t>
            </a:r>
            <a:endParaRPr lang="en-US" dirty="0"/>
          </a:p>
        </p:txBody>
      </p:sp>
      <p:sp>
        <p:nvSpPr>
          <p:cNvPr id="4" name="Content Placeholder 3"/>
          <p:cNvSpPr>
            <a:spLocks noGrp="1"/>
          </p:cNvSpPr>
          <p:nvPr>
            <p:ph idx="1"/>
          </p:nvPr>
        </p:nvSpPr>
        <p:spPr/>
        <p:txBody>
          <a:bodyPr>
            <a:normAutofit/>
          </a:bodyPr>
          <a:lstStyle/>
          <a:p>
            <a:r>
              <a:rPr lang="en-US" dirty="0" smtClean="0"/>
              <a:t>Diamond dust does not always reduce visibly it is noticed by the brief flash it tumbling through the air it checks your eye the glare gives it phenomenon its named many tiny diamonds flashing in the air. They are known at </a:t>
            </a:r>
            <a:r>
              <a:rPr lang="en-US" dirty="0"/>
              <a:t>T</a:t>
            </a:r>
            <a:r>
              <a:rPr lang="en-US" dirty="0" smtClean="0"/>
              <a:t>sukuba, </a:t>
            </a:r>
            <a:r>
              <a:rPr lang="en-US" dirty="0"/>
              <a:t>J</a:t>
            </a:r>
            <a:r>
              <a:rPr lang="en-US" dirty="0" smtClean="0"/>
              <a:t>apan. the temperature is -2 relative humidity was almost 100%. The surface of the air is warmer air above the ground mix up with the colder air near the surface . To form diamond dust the temperature has to be below freezing point of water.</a:t>
            </a:r>
            <a:endParaRPr lang="en-US" dirty="0"/>
          </a:p>
        </p:txBody>
      </p:sp>
    </p:spTree>
    <p:extLst>
      <p:ext uri="{BB962C8B-B14F-4D97-AF65-F5344CB8AC3E}">
        <p14:creationId xmlns:p14="http://schemas.microsoft.com/office/powerpoint/2010/main" val="278108470"/>
      </p:ext>
    </p:extLst>
  </p:cSld>
  <p:clrMapOvr>
    <a:masterClrMapping/>
  </p:clrMapOvr>
  <mc:AlternateContent xmlns:mc="http://schemas.openxmlformats.org/markup-compatibility/2006">
    <mc:Choice xmlns:p14="http://schemas.microsoft.com/office/powerpoint/2010/main" Requires="p14">
      <p:transition spd="slow" p14:dur="4000">
        <p14:vortex dir="r"/>
      </p:transition>
    </mc:Choice>
    <mc:Fallback>
      <p:transition spd="slow">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381000" y="152400"/>
            <a:ext cx="8229600" cy="1066800"/>
          </a:xfrm>
          <a:effectLst>
            <a:glow rad="228600">
              <a:schemeClr val="accent5">
                <a:satMod val="175000"/>
                <a:alpha val="40000"/>
              </a:schemeClr>
            </a:glow>
            <a:outerShdw blurRad="40000" dist="23000" dir="5400000" rotWithShape="0">
              <a:srgbClr val="000000">
                <a:alpha val="35000"/>
              </a:srgbClr>
            </a:outerShdw>
          </a:effectLst>
        </p:spPr>
        <p:style>
          <a:lnRef idx="0">
            <a:schemeClr val="accent6"/>
          </a:lnRef>
          <a:fillRef idx="3">
            <a:schemeClr val="accent6"/>
          </a:fillRef>
          <a:effectRef idx="3">
            <a:schemeClr val="accent6"/>
          </a:effectRef>
          <a:fontRef idx="minor">
            <a:schemeClr val="lt1"/>
          </a:fontRef>
        </p:style>
        <p:txBody>
          <a:bodyPr/>
          <a:lstStyle/>
          <a:p>
            <a:r>
              <a:rPr lang="en-US" dirty="0" smtClean="0">
                <a:solidFill>
                  <a:srgbClr val="FFFF00"/>
                </a:solidFill>
              </a:rPr>
              <a:t>Where they happen at.</a:t>
            </a:r>
            <a:endParaRPr lang="en-US" dirty="0">
              <a:solidFill>
                <a:srgbClr val="FFFF00"/>
              </a:solidFill>
            </a:endParaRPr>
          </a:p>
        </p:txBody>
      </p:sp>
      <p:sp>
        <p:nvSpPr>
          <p:cNvPr id="3" name="Content Placeholder 2"/>
          <p:cNvSpPr>
            <a:spLocks noGrp="1"/>
          </p:cNvSpPr>
          <p:nvPr>
            <p:ph idx="1"/>
          </p:nvPr>
        </p:nvSpPr>
        <p:spPr/>
        <p:txBody>
          <a:bodyPr>
            <a:normAutofit/>
          </a:bodyPr>
          <a:lstStyle/>
          <a:p>
            <a:r>
              <a:rPr lang="en-US" dirty="0" smtClean="0"/>
              <a:t>Diamond dust is very common at Antarctica at the temperature below about -25 (-13) diamond dust can be seen in any  area in the world has cold winter. It is averaged  around 316 days a year at plateau station in Antarctica and Radok and Lile (1977). Estimated that over 70% of the precipitation that fall at the plateau station in 1967. fell in the form of diamond dust.</a:t>
            </a:r>
            <a:endParaRPr lang="en-US" dirty="0"/>
          </a:p>
        </p:txBody>
      </p:sp>
    </p:spTree>
    <p:extLst>
      <p:ext uri="{BB962C8B-B14F-4D97-AF65-F5344CB8AC3E}">
        <p14:creationId xmlns:p14="http://schemas.microsoft.com/office/powerpoint/2010/main" val="320733317"/>
      </p:ext>
    </p:extLst>
  </p:cSld>
  <p:clrMapOvr>
    <a:masterClrMapping/>
  </p:clrMapOvr>
  <mc:AlternateContent xmlns:mc="http://schemas.openxmlformats.org/markup-compatibility/2006">
    <mc:Choice xmlns:p14="http://schemas.microsoft.com/office/powerpoint/2010/main" Requires="p14">
      <p:transition spd="slow" p14:dur="1400">
        <p14:doors dir="vert"/>
      </p:transition>
    </mc:Choice>
    <mc:Fallback>
      <p:transition spd="slow">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914400" y="685800"/>
            <a:ext cx="7125113" cy="924475"/>
          </a:xfrm>
          <a:effectLst>
            <a:glow rad="228600">
              <a:schemeClr val="accent5">
                <a:satMod val="175000"/>
                <a:alpha val="40000"/>
              </a:schemeClr>
            </a:glow>
            <a:outerShdw blurRad="40000" dist="23000" dir="5400000" rotWithShape="0">
              <a:srgbClr val="000000">
                <a:alpha val="35000"/>
              </a:srgbClr>
            </a:outerShdw>
          </a:effectLst>
        </p:spPr>
        <p:style>
          <a:lnRef idx="0">
            <a:schemeClr val="accent3"/>
          </a:lnRef>
          <a:fillRef idx="3">
            <a:schemeClr val="accent3"/>
          </a:fillRef>
          <a:effectRef idx="3">
            <a:schemeClr val="accent3"/>
          </a:effectRef>
          <a:fontRef idx="minor">
            <a:schemeClr val="lt1"/>
          </a:fontRef>
        </p:style>
        <p:txBody>
          <a:bodyPr/>
          <a:lstStyle/>
          <a:p>
            <a:r>
              <a:rPr lang="en-US" dirty="0" smtClean="0">
                <a:solidFill>
                  <a:srgbClr val="7030A0"/>
                </a:solidFill>
              </a:rPr>
              <a:t>How they do damage</a:t>
            </a:r>
            <a:r>
              <a:rPr lang="en-US" dirty="0" smtClean="0"/>
              <a:t>.</a:t>
            </a:r>
            <a:endParaRPr lang="en-US" dirty="0"/>
          </a:p>
        </p:txBody>
      </p:sp>
      <p:sp>
        <p:nvSpPr>
          <p:cNvPr id="3" name="Content Placeholder 2"/>
          <p:cNvSpPr>
            <a:spLocks noGrp="1"/>
          </p:cNvSpPr>
          <p:nvPr>
            <p:ph idx="1"/>
          </p:nvPr>
        </p:nvSpPr>
        <p:spPr/>
        <p:txBody>
          <a:bodyPr/>
          <a:lstStyle/>
          <a:p>
            <a:r>
              <a:rPr lang="en-US" dirty="0" smtClean="0"/>
              <a:t>Diamond dust winds that cause water element magic damage and cause a new status effects crystallization each stops the target from moving attacking using skills ,using items. While during 2% hp and 1% sp per second.</a:t>
            </a:r>
            <a:endParaRPr lang="en-US" dirty="0"/>
          </a:p>
        </p:txBody>
      </p:sp>
    </p:spTree>
    <p:extLst>
      <p:ext uri="{BB962C8B-B14F-4D97-AF65-F5344CB8AC3E}">
        <p14:creationId xmlns:p14="http://schemas.microsoft.com/office/powerpoint/2010/main" val="394983633"/>
      </p:ext>
    </p:extLst>
  </p:cSld>
  <p:clrMapOvr>
    <a:masterClrMapping/>
  </p:clrMapOvr>
  <mc:AlternateContent xmlns:mc="http://schemas.openxmlformats.org/markup-compatibility/2006">
    <mc:Choice xmlns:p14="http://schemas.microsoft.com/office/powerpoint/2010/main" Requires="p14">
      <p:transition spd="slow">
        <p14:flash/>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685800"/>
            <a:ext cx="7125113" cy="924475"/>
          </a:xfrm>
        </p:spPr>
        <p:style>
          <a:lnRef idx="1">
            <a:schemeClr val="accent5"/>
          </a:lnRef>
          <a:fillRef idx="3">
            <a:schemeClr val="accent5"/>
          </a:fillRef>
          <a:effectRef idx="2">
            <a:schemeClr val="accent5"/>
          </a:effectRef>
          <a:fontRef idx="minor">
            <a:schemeClr val="lt1"/>
          </a:fontRef>
        </p:style>
        <p:txBody>
          <a:bodyPr>
            <a:normAutofit fontScale="90000"/>
          </a:bodyPr>
          <a:lstStyle/>
          <a:p>
            <a:r>
              <a:rPr lang="en-US" dirty="0" smtClean="0">
                <a:solidFill>
                  <a:srgbClr val="00B0F0"/>
                </a:solidFill>
              </a:rPr>
              <a:t>Interesting facts about diamond</a:t>
            </a:r>
            <a:r>
              <a:rPr lang="en-US" dirty="0" smtClean="0"/>
              <a:t> </a:t>
            </a:r>
            <a:r>
              <a:rPr lang="en-US" dirty="0" smtClean="0">
                <a:solidFill>
                  <a:srgbClr val="00B0F0"/>
                </a:solidFill>
              </a:rPr>
              <a:t>dust.</a:t>
            </a:r>
            <a:endParaRPr lang="en-US" dirty="0">
              <a:solidFill>
                <a:srgbClr val="00B0F0"/>
              </a:solidFill>
            </a:endParaRPr>
          </a:p>
        </p:txBody>
      </p:sp>
      <p:sp>
        <p:nvSpPr>
          <p:cNvPr id="3" name="Content Placeholder 2"/>
          <p:cNvSpPr>
            <a:spLocks noGrp="1"/>
          </p:cNvSpPr>
          <p:nvPr>
            <p:ph idx="1"/>
          </p:nvPr>
        </p:nvSpPr>
        <p:spPr/>
        <p:txBody>
          <a:bodyPr/>
          <a:lstStyle/>
          <a:p>
            <a:r>
              <a:rPr lang="en-US" dirty="0" smtClean="0"/>
              <a:t>Diamond dust may sometimes cause a problem for automatic weather station the ceilometer and visibility sensor do not always correctly interpret the falling diamond dust and reflect the visibility and ceiling as zero (overcast skies).</a:t>
            </a:r>
            <a:endParaRPr lang="en-US" dirty="0"/>
          </a:p>
        </p:txBody>
      </p:sp>
    </p:spTree>
    <p:extLst>
      <p:ext uri="{BB962C8B-B14F-4D97-AF65-F5344CB8AC3E}">
        <p14:creationId xmlns:p14="http://schemas.microsoft.com/office/powerpoint/2010/main" val="3173322888"/>
      </p:ext>
    </p:extLst>
  </p:cSld>
  <p:clrMapOvr>
    <a:masterClrMapping/>
  </p:clrMapOvr>
  <mc:AlternateContent xmlns:mc="http://schemas.openxmlformats.org/markup-compatibility/2006">
    <mc:Choice xmlns:p14="http://schemas.microsoft.com/office/powerpoint/2010/main" Requires="p14">
      <p:transition spd="slow" p14:dur="1600">
        <p:blinds dir="vert"/>
      </p:transition>
    </mc:Choice>
    <mc:Fallback>
      <p:transition spd="slow">
        <p:blinds dir="vert"/>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normAutofit fontScale="90000"/>
          </a:bodyPr>
          <a:lstStyle/>
          <a:p>
            <a:r>
              <a:rPr lang="en-US" dirty="0" smtClean="0"/>
              <a:t>Field </a:t>
            </a:r>
            <a:r>
              <a:rPr lang="en-US" dirty="0" err="1" smtClean="0"/>
              <a:t>kallop</a:t>
            </a:r>
            <a:r>
              <a:rPr lang="en-US" dirty="0" smtClean="0"/>
              <a:t> installing incaphila.org, wikipedia.org/wiki/main page., www.absolueastronomy.com</a:t>
            </a:r>
            <a:endParaRPr lang="en-US" dirty="0"/>
          </a:p>
        </p:txBody>
      </p:sp>
      <p:sp>
        <p:nvSpPr>
          <p:cNvPr id="6" name="Text Placeholder 5"/>
          <p:cNvSpPr>
            <a:spLocks noGrp="1"/>
          </p:cNvSpPr>
          <p:nvPr>
            <p:ph type="body" sz="half" idx="2"/>
          </p:nvPr>
        </p:nvSpPr>
        <p:spPr/>
        <p:txBody>
          <a:bodyPr/>
          <a:lstStyle/>
          <a:p>
            <a:r>
              <a:rPr lang="en-US" dirty="0" smtClean="0"/>
              <a:t>My pictures of diamond dust!!!</a:t>
            </a:r>
            <a:endParaRPr lang="en-US" dirty="0"/>
          </a:p>
        </p:txBody>
      </p:sp>
      <p:pic>
        <p:nvPicPr>
          <p:cNvPr id="1026" name="Picture 2" descr="http://www.icaphila.org/miranda/wp-content/uploads/floor-one.jpg"/>
          <p:cNvPicPr>
            <a:picLocks noGrp="1" noChangeAspect="1" noChangeArrowheads="1"/>
          </p:cNvPicPr>
          <p:nvPr>
            <p:ph type="pic" sz="quarter" idx="14"/>
          </p:nvPr>
        </p:nvPicPr>
        <p:blipFill>
          <a:blip r:embed="rId2" cstate="print">
            <a:extLst>
              <a:ext uri="{28A0092B-C50C-407E-A947-70E740481C1C}">
                <a14:useLocalDpi xmlns:a14="http://schemas.microsoft.com/office/drawing/2010/main" val="0"/>
              </a:ext>
            </a:extLst>
          </a:blip>
          <a:srcRect/>
          <a:stretch>
            <a:fillRect/>
          </a:stretch>
        </p:blipFill>
        <p:spPr bwMode="auto">
          <a:xfrm>
            <a:off x="152400" y="304799"/>
            <a:ext cx="3352800" cy="3516351"/>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http://www.ursa.fi/blogit/media/blogs/halos/2009Czech/lysa2.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429000" y="381000"/>
            <a:ext cx="3200400" cy="3352800"/>
          </a:xfrm>
          <a:prstGeom prst="rect">
            <a:avLst/>
          </a:prstGeom>
          <a:noFill/>
          <a:extLst>
            <a:ext uri="{909E8E84-426E-40DD-AFC4-6F175D3DCCD1}">
              <a14:hiddenFill xmlns:a14="http://schemas.microsoft.com/office/drawing/2010/main">
                <a:solidFill>
                  <a:srgbClr val="FFFFFF"/>
                </a:solidFill>
              </a14:hiddenFill>
            </a:ext>
          </a:extLst>
        </p:spPr>
      </p:pic>
      <p:pic>
        <p:nvPicPr>
          <p:cNvPr id="1030" name="Picture 6" descr="http://spaceweather.com/swpod2004/12jan04/kangas4.JPG?PHPSESSID=i2buoeaujgh6nup83m69dhdbh1"/>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6629400" y="352425"/>
            <a:ext cx="2514600" cy="3381375"/>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175770257"/>
      </p:ext>
    </p:extLst>
  </p:cSld>
  <p:clrMapOvr>
    <a:masterClrMapping/>
  </p:clrMapOvr>
  <mc:AlternateContent xmlns:mc="http://schemas.openxmlformats.org/markup-compatibility/2006">
    <mc:Choice xmlns:p14="http://schemas.microsoft.com/office/powerpoint/2010/main" Requires="p14">
      <p:transition spd="med" p14:dur="700">
        <p:fade/>
      </p:transition>
    </mc:Choice>
    <mc:Fallback>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Summer">
  <a:themeElements>
    <a:clrScheme name="Summer">
      <a:dk1>
        <a:sysClr val="windowText" lastClr="000000"/>
      </a:dk1>
      <a:lt1>
        <a:sysClr val="window" lastClr="FFFFFF"/>
      </a:lt1>
      <a:dk2>
        <a:srgbClr val="E89117"/>
      </a:dk2>
      <a:lt2>
        <a:srgbClr val="FEDD78"/>
      </a:lt2>
      <a:accent1>
        <a:srgbClr val="A1B633"/>
      </a:accent1>
      <a:accent2>
        <a:srgbClr val="C4D73F"/>
      </a:accent2>
      <a:accent3>
        <a:srgbClr val="FFCE2D"/>
      </a:accent3>
      <a:accent4>
        <a:srgbClr val="FFA600"/>
      </a:accent4>
      <a:accent5>
        <a:srgbClr val="ED5E00"/>
      </a:accent5>
      <a:accent6>
        <a:srgbClr val="C62D03"/>
      </a:accent6>
      <a:hlink>
        <a:srgbClr val="408080"/>
      </a:hlink>
      <a:folHlink>
        <a:srgbClr val="5EAEAE"/>
      </a:folHlink>
    </a:clrScheme>
    <a:fontScheme name="Summer">
      <a:maj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ajorFont>
      <a:minorFont>
        <a:latin typeface="Verdana"/>
        <a:ea typeface=""/>
        <a:cs typeface=""/>
        <a:font script="Jpan" typeface="ＭＳ ゴシック"/>
        <a:font script="Hang" typeface="굴림"/>
        <a:font script="Hans" typeface="微软雅黑"/>
        <a:font script="Hant" typeface="微軟正黑體"/>
        <a:font script="Arab" typeface="Tahoma"/>
        <a:font script="Hebr" typeface="Tahoma"/>
        <a:font script="Thai" typeface="Frees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font script="Geor" typeface="Sylfaen"/>
      </a:minorFont>
    </a:fontScheme>
    <a:fmtScheme name="Summer">
      <a:fillStyleLst>
        <a:solidFill>
          <a:schemeClr val="phClr"/>
        </a:solidFill>
        <a:gradFill rotWithShape="1">
          <a:gsLst>
            <a:gs pos="0">
              <a:schemeClr val="phClr">
                <a:tint val="70000"/>
                <a:lumMod val="110000"/>
              </a:schemeClr>
            </a:gs>
            <a:gs pos="100000">
              <a:schemeClr val="phClr">
                <a:tint val="90000"/>
              </a:schemeClr>
            </a:gs>
          </a:gsLst>
          <a:lin ang="5400000" scaled="1"/>
        </a:gradFill>
        <a:gradFill rotWithShape="1">
          <a:gsLst>
            <a:gs pos="0">
              <a:schemeClr val="phClr">
                <a:tint val="98000"/>
                <a:satMod val="120000"/>
                <a:lumMod val="110000"/>
              </a:schemeClr>
            </a:gs>
            <a:gs pos="100000">
              <a:schemeClr val="phClr">
                <a:shade val="90000"/>
                <a:lumMod val="90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8575" cap="rnd" cmpd="sng" algn="ctr">
          <a:solidFill>
            <a:schemeClr val="phClr"/>
          </a:solidFill>
          <a:prstDash val="solid"/>
        </a:ln>
      </a:lnStyleLst>
      <a:effectStyleLst>
        <a:effectStyle>
          <a:effectLst/>
        </a:effectStyle>
        <a:effectStyle>
          <a:effectLst>
            <a:outerShdw blurRad="38100" dist="25400" dir="5400000" rotWithShape="0">
              <a:srgbClr val="000000">
                <a:alpha val="45000"/>
              </a:srgbClr>
            </a:outerShdw>
          </a:effectLst>
        </a:effectStyle>
        <a:effectStyle>
          <a:effectLst>
            <a:outerShdw blurRad="88900" dist="38100" dir="5400000" algn="ctr" rotWithShape="0">
              <a:srgbClr val="000000">
                <a:alpha val="65000"/>
              </a:srgbClr>
            </a:outerShdw>
          </a:effectLst>
          <a:scene3d>
            <a:camera prst="orthographicFront">
              <a:rot lat="0" lon="0" rev="0"/>
            </a:camera>
            <a:lightRig rig="threePt" dir="tl">
              <a:rot lat="0" lon="0" rev="5400000"/>
            </a:lightRig>
          </a:scene3d>
          <a:sp3d>
            <a:bevelT w="25400" h="38100"/>
          </a:sp3d>
        </a:effectStyle>
      </a:effectStyleLst>
      <a:bgFillStyleLst>
        <a:solidFill>
          <a:schemeClr val="phClr"/>
        </a:solidFill>
        <a:gradFill rotWithShape="1">
          <a:gsLst>
            <a:gs pos="0">
              <a:schemeClr val="phClr">
                <a:tint val="97000"/>
                <a:shade val="80000"/>
                <a:hueMod val="110000"/>
                <a:satMod val="120000"/>
              </a:schemeClr>
            </a:gs>
            <a:gs pos="100000">
              <a:schemeClr val="phClr">
                <a:shade val="60000"/>
                <a:hueMod val="40000"/>
                <a:satMod val="120000"/>
                <a:lumMod val="103000"/>
              </a:schemeClr>
            </a:gs>
          </a:gsLst>
          <a:lin ang="5400000" scaled="1"/>
        </a:gradFill>
        <a:gradFill rotWithShape="1">
          <a:gsLst>
            <a:gs pos="0">
              <a:schemeClr val="phClr">
                <a:tint val="97000"/>
                <a:shade val="80000"/>
                <a:hueMod val="110000"/>
                <a:satMod val="130000"/>
                <a:lumMod val="100000"/>
              </a:schemeClr>
            </a:gs>
            <a:gs pos="100000">
              <a:schemeClr val="phClr">
                <a:shade val="60000"/>
                <a:hueMod val="40000"/>
                <a:satMod val="120000"/>
                <a:lumMod val="103000"/>
              </a:schemeClr>
            </a:gs>
          </a:gsLst>
          <a:path path="circle">
            <a:fillToRect l="50000" t="50000" r="100000" b="10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TC101972873[[fn=Summer]]</Template>
  <TotalTime>258</TotalTime>
  <Words>350</Words>
  <Application>Microsoft Office PowerPoint</Application>
  <PresentationFormat>On-screen Show (4:3)</PresentationFormat>
  <Paragraphs>14</Paragraphs>
  <Slides>7</Slides>
  <Notes>0</Notes>
  <HiddenSlides>0</HiddenSlides>
  <MMClips>0</MMClips>
  <ScaleCrop>false</ScaleCrop>
  <HeadingPairs>
    <vt:vector size="4" baseType="variant">
      <vt:variant>
        <vt:lpstr>Theme</vt:lpstr>
      </vt:variant>
      <vt:variant>
        <vt:i4>1</vt:i4>
      </vt:variant>
      <vt:variant>
        <vt:lpstr>Slide Titles</vt:lpstr>
      </vt:variant>
      <vt:variant>
        <vt:i4>7</vt:i4>
      </vt:variant>
    </vt:vector>
  </HeadingPairs>
  <TitlesOfParts>
    <vt:vector size="8" baseType="lpstr">
      <vt:lpstr>Summer</vt:lpstr>
      <vt:lpstr>Diamond Dust</vt:lpstr>
      <vt:lpstr>Diamond Dust.</vt:lpstr>
      <vt:lpstr>How they are made.</vt:lpstr>
      <vt:lpstr>Where they happen at.</vt:lpstr>
      <vt:lpstr>How they do damage.</vt:lpstr>
      <vt:lpstr>Interesting facts about diamond dust.</vt:lpstr>
      <vt:lpstr>Field kallop installing incaphila.org, wikipedia.org/wiki/main page., www.absolueastronomy.com</vt:lpstr>
    </vt:vector>
  </TitlesOfParts>
  <Company>Haywood County Schools</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Diamond  Dust</dc:title>
  <dc:creator>Haywood County Schools</dc:creator>
  <cp:lastModifiedBy>Haywood County Schools</cp:lastModifiedBy>
  <cp:revision>20</cp:revision>
  <dcterms:created xsi:type="dcterms:W3CDTF">2013-05-01T15:18:40Z</dcterms:created>
  <dcterms:modified xsi:type="dcterms:W3CDTF">2013-05-03T15:15:32Z</dcterms:modified>
</cp:coreProperties>
</file>